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816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A12EC-87D9-7C40-BC3E-0CDDED820B44}" type="datetimeFigureOut">
              <a:rPr lang="es-ES" smtClean="0"/>
              <a:t>8/03/15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3A880-B0B7-8941-88FE-C402703CEB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21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3A880-B0B7-8941-88FE-C402703CEB6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53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1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29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64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29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90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39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74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20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0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92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59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91B0-DCB9-254B-B92F-20EB9733B8C0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23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9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n-09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Macintosh PowerPoint</Application>
  <PresentationFormat>Presentación en pantalla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Ogilvy &amp; Mather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Gomez</dc:creator>
  <cp:lastModifiedBy>David Gomez</cp:lastModifiedBy>
  <cp:revision>4</cp:revision>
  <dcterms:created xsi:type="dcterms:W3CDTF">2015-03-08T23:20:42Z</dcterms:created>
  <dcterms:modified xsi:type="dcterms:W3CDTF">2015-03-08T23:49:28Z</dcterms:modified>
</cp:coreProperties>
</file>