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7" r:id="rId3"/>
    <p:sldId id="258" r:id="rId4"/>
    <p:sldId id="260" r:id="rId5"/>
    <p:sldId id="261" r:id="rId6"/>
    <p:sldId id="262" r:id="rId7"/>
    <p:sldId id="269" r:id="rId8"/>
    <p:sldId id="264" r:id="rId9"/>
    <p:sldId id="270" r:id="rId10"/>
    <p:sldId id="268" r:id="rId1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0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33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465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497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93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136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9137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9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633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72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582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99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7CD93-F65C-5148-9F34-36BE52485469}" type="datetimeFigureOut">
              <a:rPr lang="es-ES" smtClean="0"/>
              <a:t>3/8/15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150DF-8263-CB4A-A0AE-D8E89B09C7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586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_Lions_V2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14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_Lions_V2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1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_Lions_V2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2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_Lions_V2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91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_Lions_V2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8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_Lions_V2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4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_Lions_V2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11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_Lions_V2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09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_Lions_V2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5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_Lions_V2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403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Macintosh PowerPoint</Application>
  <PresentationFormat>Presentación en pantalla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los Andes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Felipe Martinez</dc:creator>
  <cp:lastModifiedBy>Juan Felipe Martinez</cp:lastModifiedBy>
  <cp:revision>6</cp:revision>
  <dcterms:created xsi:type="dcterms:W3CDTF">2015-03-08T18:39:16Z</dcterms:created>
  <dcterms:modified xsi:type="dcterms:W3CDTF">2015-03-08T23:07:00Z</dcterms:modified>
</cp:coreProperties>
</file>