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80513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1122363"/>
            <a:ext cx="780343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11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910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1" y="365125"/>
            <a:ext cx="5823888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9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26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40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5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12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24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7"/>
            <a:ext cx="791819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7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7" y="2505075"/>
            <a:ext cx="3883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42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9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21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7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406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987427"/>
            <a:ext cx="464763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92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7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2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A30F-A7AA-4633-8C7F-046CBBD1E96E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2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2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EC10-5D8D-40B6-94CD-772B4B60AC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3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69"/>
            <a:ext cx="9179558" cy="68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880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6745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12303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3" cy="6885384"/>
          </a:xfrm>
        </p:spPr>
      </p:pic>
    </p:spTree>
    <p:extLst>
      <p:ext uri="{BB962C8B-B14F-4D97-AF65-F5344CB8AC3E}">
        <p14:creationId xmlns:p14="http://schemas.microsoft.com/office/powerpoint/2010/main" val="2301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3103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1430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36923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3" cy="6885384"/>
          </a:xfrm>
        </p:spPr>
      </p:pic>
    </p:spTree>
    <p:extLst>
      <p:ext uri="{BB962C8B-B14F-4D97-AF65-F5344CB8AC3E}">
        <p14:creationId xmlns:p14="http://schemas.microsoft.com/office/powerpoint/2010/main" val="33419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26328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513" cy="6885385"/>
          </a:xfrm>
        </p:spPr>
      </p:pic>
    </p:spTree>
    <p:extLst>
      <p:ext uri="{BB962C8B-B14F-4D97-AF65-F5344CB8AC3E}">
        <p14:creationId xmlns:p14="http://schemas.microsoft.com/office/powerpoint/2010/main" val="4482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Motta</dc:creator>
  <cp:lastModifiedBy>Motta</cp:lastModifiedBy>
  <cp:revision>4</cp:revision>
  <dcterms:created xsi:type="dcterms:W3CDTF">2015-03-08T18:13:47Z</dcterms:created>
  <dcterms:modified xsi:type="dcterms:W3CDTF">2015-03-08T19:32:59Z</dcterms:modified>
</cp:coreProperties>
</file>