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0688638" cy="7562850"/>
  <p:notesSz cx="6858000" cy="9144000"/>
  <p:defaultTextStyle>
    <a:defPPr>
      <a:defRPr lang="es-E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656" y="-112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53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3783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059363" y="334377"/>
            <a:ext cx="2809479" cy="711643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5361" y="334377"/>
            <a:ext cx="8255859" cy="711643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20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150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6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5361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35245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401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34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63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14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84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14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9980E-4034-AA43-98DC-8B92B1A9DB00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CACE-862D-2A43-BFFF-833E3A36D38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56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4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7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56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7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9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2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9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1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Macintosh PowerPoint</Application>
  <PresentationFormat>Personalizado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Julio Gallego</dc:creator>
  <cp:lastModifiedBy>Julio Gallego</cp:lastModifiedBy>
  <cp:revision>4</cp:revision>
  <dcterms:created xsi:type="dcterms:W3CDTF">2015-03-08T17:55:10Z</dcterms:created>
  <dcterms:modified xsi:type="dcterms:W3CDTF">2015-03-08T21:20:19Z</dcterms:modified>
</cp:coreProperties>
</file>