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5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0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0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0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0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0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0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0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0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oard-El-TIEMPO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0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Negro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Negro .thmx</Template>
  <TotalTime>7</TotalTime>
  <Words>0</Words>
  <Application>Microsoft Macintosh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 Negro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Perez</dc:creator>
  <cp:lastModifiedBy>Nicolas Perez</cp:lastModifiedBy>
  <cp:revision>1</cp:revision>
  <dcterms:created xsi:type="dcterms:W3CDTF">2015-03-08T23:04:59Z</dcterms:created>
  <dcterms:modified xsi:type="dcterms:W3CDTF">2015-03-08T23:12:59Z</dcterms:modified>
</cp:coreProperties>
</file>