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3" d="100"/>
          <a:sy n="153" d="100"/>
        </p:scale>
        <p:origin x="-72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7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6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9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4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6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76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5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0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4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E29A8-3A7A-5941-8F08-BAB695B23E34}" type="datetimeFigureOut">
              <a:rPr lang="en-US" smtClean="0"/>
              <a:t>24/03/15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726B0-A82B-9349-92FC-3DFD1D142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7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w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7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96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wqwqw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dfgsdfgdsfg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dfasfasdf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0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dasdasdasdas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9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fgadfgadsfgsdfg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sdgvzadfgvzfdvzcv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4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dgadsfgasdfgadsgadf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3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0</Words>
  <Application>Microsoft Macintosh PowerPoint</Application>
  <PresentationFormat>On-screen Show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Glue Colombia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Restrepo, Nicolas</dc:creator>
  <cp:lastModifiedBy>Restrepo, Nicolas</cp:lastModifiedBy>
  <cp:revision>4</cp:revision>
  <dcterms:created xsi:type="dcterms:W3CDTF">2015-03-23T17:35:53Z</dcterms:created>
  <dcterms:modified xsi:type="dcterms:W3CDTF">2015-03-24T21:41:16Z</dcterms:modified>
</cp:coreProperties>
</file>