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8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E892-84FC-804D-ABE9-E6158E716A9F}" type="datetimeFigureOut">
              <a:rPr lang="es-ES" smtClean="0"/>
              <a:t>7/03/15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8CE5-4D8C-414F-A65F-0E0BCB978A9E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74188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E892-84FC-804D-ABE9-E6158E716A9F}" type="datetimeFigureOut">
              <a:rPr lang="es-ES" smtClean="0"/>
              <a:t>7/03/15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8CE5-4D8C-414F-A65F-0E0BCB978A9E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55688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E892-84FC-804D-ABE9-E6158E716A9F}" type="datetimeFigureOut">
              <a:rPr lang="es-ES" smtClean="0"/>
              <a:t>7/03/15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8CE5-4D8C-414F-A65F-0E0BCB978A9E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7630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E892-84FC-804D-ABE9-E6158E716A9F}" type="datetimeFigureOut">
              <a:rPr lang="es-ES" smtClean="0"/>
              <a:t>7/03/15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8CE5-4D8C-414F-A65F-0E0BCB978A9E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93450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E892-84FC-804D-ABE9-E6158E716A9F}" type="datetimeFigureOut">
              <a:rPr lang="es-ES" smtClean="0"/>
              <a:t>7/03/15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8CE5-4D8C-414F-A65F-0E0BCB978A9E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73348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E892-84FC-804D-ABE9-E6158E716A9F}" type="datetimeFigureOut">
              <a:rPr lang="es-ES" smtClean="0"/>
              <a:t>7/03/15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8CE5-4D8C-414F-A65F-0E0BCB978A9E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45207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E892-84FC-804D-ABE9-E6158E716A9F}" type="datetimeFigureOut">
              <a:rPr lang="es-ES" smtClean="0"/>
              <a:t>7/03/15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8CE5-4D8C-414F-A65F-0E0BCB978A9E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00756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E892-84FC-804D-ABE9-E6158E716A9F}" type="datetimeFigureOut">
              <a:rPr lang="es-ES" smtClean="0"/>
              <a:t>7/03/15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8CE5-4D8C-414F-A65F-0E0BCB978A9E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56961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E892-84FC-804D-ABE9-E6158E716A9F}" type="datetimeFigureOut">
              <a:rPr lang="es-ES" smtClean="0"/>
              <a:t>7/03/15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8CE5-4D8C-414F-A65F-0E0BCB978A9E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71664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E892-84FC-804D-ABE9-E6158E716A9F}" type="datetimeFigureOut">
              <a:rPr lang="es-ES" smtClean="0"/>
              <a:t>7/03/15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8CE5-4D8C-414F-A65F-0E0BCB978A9E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1067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E892-84FC-804D-ABE9-E6158E716A9F}" type="datetimeFigureOut">
              <a:rPr lang="es-ES" smtClean="0"/>
              <a:t>7/03/15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8CE5-4D8C-414F-A65F-0E0BCB978A9E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41839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DE892-84FC-804D-ABE9-E6158E716A9F}" type="datetimeFigureOut">
              <a:rPr lang="es-ES" smtClean="0"/>
              <a:t>7/03/15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88CE5-4D8C-414F-A65F-0E0BCB978A9E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404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 descr="EL TIEMPO - YL PR CPCgroup Sebastian y Lina Presentacion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5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 descr="EL TIEMPO - YL PR CPCgroup Sebastian y Lina Presentacion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28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EL TIEMPO - YL PR CPCgroup Sebastian y Lina Presentacion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28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 descr="EL TIEMPO - YL PR CPCgroup Sebastian y Lina Presentacion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28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 descr="EL TIEMPO - YL PR CPCgroup Sebastian y Lina Presentacion-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28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 descr="EL TIEMPO - YL PR CPCgroup Sebastian y Lina Presentacion-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28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EL TIEMPO - YL PR CPCgroup Sebastian y Lina Presentacion-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28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 descr="EL TIEMPO - YL PR CPCgroup Sebastian y Lina Presentacion-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9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28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 descr="EL TIEMPO - YL PR CPCgroup Sebastian y Lina Presentacion-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28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 descr="EL TIEMPO - YL PR CPCgroup Sebastian y Lina Presentacion-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286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Presentación en pantalla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Mac</dc:creator>
  <cp:lastModifiedBy>Usuario Mac</cp:lastModifiedBy>
  <cp:revision>1</cp:revision>
  <dcterms:created xsi:type="dcterms:W3CDTF">2015-03-08T04:10:00Z</dcterms:created>
  <dcterms:modified xsi:type="dcterms:W3CDTF">2015-03-08T04:13:40Z</dcterms:modified>
</cp:coreProperties>
</file>