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8" r:id="rId6"/>
    <p:sldId id="259" r:id="rId7"/>
    <p:sldId id="257" r:id="rId8"/>
    <p:sldId id="260" r:id="rId9"/>
    <p:sldId id="262" r:id="rId10"/>
    <p:sldId id="263" r:id="rId11"/>
    <p:sldId id="266" r:id="rId12"/>
    <p:sldId id="264" r:id="rId13"/>
    <p:sldId id="265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7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4481" y="2395835"/>
            <a:ext cx="37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Colombia es un país alegre, unido</a:t>
            </a:r>
            <a:r>
              <a:rPr lang="es-ES_tradnl" i="1" dirty="0" smtClean="0"/>
              <a:t>, lleno de gente comprometida, </a:t>
            </a:r>
          </a:p>
          <a:p>
            <a:r>
              <a:rPr lang="es-ES_tradnl" i="1" dirty="0" smtClean="0"/>
              <a:t>pero </a:t>
            </a:r>
            <a:r>
              <a:rPr lang="es-ES_tradnl" i="1" dirty="0"/>
              <a:t>un país donde su gente no lee.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08310" y="356260"/>
            <a:ext cx="188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 smtClean="0"/>
              <a:t>Caso Adjunto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000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74"/>
            <a:ext cx="9144000" cy="50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928" y="2095323"/>
            <a:ext cx="407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Y los medios masivos no son la excepción.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533927" y="2594008"/>
            <a:ext cx="7767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 smtClean="0"/>
              <a:t>Existen </a:t>
            </a:r>
            <a:r>
              <a:rPr lang="es-ES_tradnl" i="1" dirty="0"/>
              <a:t>varias </a:t>
            </a:r>
            <a:r>
              <a:rPr lang="es-ES_tradnl" i="1" dirty="0" smtClean="0"/>
              <a:t>razones: tiempo, falta de interés, pero una de las más importantes</a:t>
            </a:r>
            <a:r>
              <a:rPr lang="en-US" dirty="0" smtClean="0"/>
              <a:t>, </a:t>
            </a:r>
            <a:r>
              <a:rPr lang="es-ES_tradnl" i="1" dirty="0" smtClean="0"/>
              <a:t>es que las personas </a:t>
            </a:r>
            <a:r>
              <a:rPr lang="es-ES_tradnl" i="1" dirty="0"/>
              <a:t>asumen que todo son malas </a:t>
            </a:r>
            <a:r>
              <a:rPr lang="es-ES_tradnl" i="1" dirty="0" smtClean="0"/>
              <a:t>noticias, y aunque en ocasiones es una realidad, no siempre es así.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3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372" y="2395835"/>
            <a:ext cx="4639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 smtClean="0"/>
              <a:t>Para cambiar esa percepción y mentalidad en las personas necesitamos que vuelvan a leer, pero esta vez que lean solo lo que quieren leer.</a:t>
            </a:r>
          </a:p>
        </p:txBody>
      </p:sp>
    </p:spTree>
    <p:extLst>
      <p:ext uri="{BB962C8B-B14F-4D97-AF65-F5344CB8AC3E}">
        <p14:creationId xmlns:p14="http://schemas.microsoft.com/office/powerpoint/2010/main" val="119990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en-mal_fr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0"/>
            <a:ext cx="9144000" cy="5095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020" y="3482"/>
            <a:ext cx="177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i="1" dirty="0" smtClean="0">
                <a:solidFill>
                  <a:schemeClr val="bg1"/>
                </a:solidFill>
              </a:rPr>
              <a:t>Por eso creamos</a:t>
            </a:r>
            <a:endParaRPr lang="es-ES_tradnl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0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58" y="699008"/>
            <a:ext cx="3471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i="1" dirty="0"/>
              <a:t>Nos dividiremos en </a:t>
            </a:r>
            <a:r>
              <a:rPr lang="es-ES_tradnl" i="1" dirty="0" smtClean="0"/>
              <a:t>2:</a:t>
            </a:r>
            <a:endParaRPr lang="en-US" i="1" dirty="0"/>
          </a:p>
          <a:p>
            <a:r>
              <a:rPr lang="es-ES_tradnl" i="1" dirty="0" smtClean="0"/>
              <a:t>#</a:t>
            </a:r>
            <a:r>
              <a:rPr lang="es-ES_tradnl" i="1" dirty="0" err="1" smtClean="0"/>
              <a:t>ElBuenTiempo</a:t>
            </a:r>
            <a:r>
              <a:rPr lang="es-ES_tradnl" i="1" dirty="0" smtClean="0"/>
              <a:t>    -   #</a:t>
            </a:r>
            <a:r>
              <a:rPr lang="es-ES_tradnl" i="1" dirty="0" err="1" smtClean="0"/>
              <a:t>ElMalTiempo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319092" y="1420708"/>
            <a:ext cx="4328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Cada noticia dependiendo del </a:t>
            </a:r>
            <a:r>
              <a:rPr lang="es-ES_tradnl" i="1" dirty="0" smtClean="0"/>
              <a:t>contexto, estará </a:t>
            </a:r>
            <a:r>
              <a:rPr lang="es-ES_tradnl" i="1" dirty="0"/>
              <a:t>con el </a:t>
            </a:r>
            <a:r>
              <a:rPr lang="es-ES_tradnl" i="1" dirty="0" err="1"/>
              <a:t>hashtag</a:t>
            </a:r>
            <a:r>
              <a:rPr lang="es-ES_tradnl" i="1" dirty="0"/>
              <a:t> </a:t>
            </a:r>
            <a:r>
              <a:rPr lang="es-ES_tradnl" i="1" dirty="0" smtClean="0"/>
              <a:t>correspondiente para definir que tipo de noticia es, así incentivar la lectura dependiendo del lector.</a:t>
            </a:r>
            <a:endParaRPr lang="en-US" i="1" dirty="0"/>
          </a:p>
        </p:txBody>
      </p:sp>
      <p:pic>
        <p:nvPicPr>
          <p:cNvPr id="6" name="Picture 5" descr="tweet_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/>
        </p:blipFill>
        <p:spPr>
          <a:xfrm>
            <a:off x="4647553" y="423332"/>
            <a:ext cx="3085327" cy="2540001"/>
          </a:xfrm>
          <a:prstGeom prst="rect">
            <a:avLst/>
          </a:prstGeom>
        </p:spPr>
      </p:pic>
      <p:pic>
        <p:nvPicPr>
          <p:cNvPr id="7" name="Picture 6" descr="tweet_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1"/>
          <a:stretch/>
        </p:blipFill>
        <p:spPr>
          <a:xfrm>
            <a:off x="707264" y="2751666"/>
            <a:ext cx="3036931" cy="2445925"/>
          </a:xfrm>
          <a:prstGeom prst="rect">
            <a:avLst/>
          </a:prstGeom>
        </p:spPr>
      </p:pic>
      <p:pic>
        <p:nvPicPr>
          <p:cNvPr id="8" name="Picture 7" descr="tweet_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23" y="3057407"/>
            <a:ext cx="2807912" cy="1067505"/>
          </a:xfrm>
          <a:prstGeom prst="rect">
            <a:avLst/>
          </a:prstGeom>
        </p:spPr>
      </p:pic>
      <p:pic>
        <p:nvPicPr>
          <p:cNvPr id="9" name="Picture 8" descr="tweet_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53" y="4230746"/>
            <a:ext cx="3179704" cy="1034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412" y="159834"/>
            <a:ext cx="2456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i="1" dirty="0" smtClean="0"/>
              <a:t>¿Cómo funciona?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01452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229" y="608428"/>
            <a:ext cx="4557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L</a:t>
            </a:r>
            <a:r>
              <a:rPr lang="es-ES_tradnl" i="1" dirty="0" smtClean="0"/>
              <a:t>as </a:t>
            </a:r>
            <a:r>
              <a:rPr lang="es-ES_tradnl" i="1" dirty="0"/>
              <a:t>personas podrán </a:t>
            </a:r>
            <a:r>
              <a:rPr lang="es-ES_tradnl" i="1" dirty="0" smtClean="0"/>
              <a:t>usar nuestro </a:t>
            </a:r>
            <a:r>
              <a:rPr lang="es-ES_tradnl" i="1" dirty="0" err="1"/>
              <a:t>hashtag</a:t>
            </a:r>
            <a:r>
              <a:rPr lang="es-ES_tradnl" i="1" dirty="0"/>
              <a:t> para informarnos su día, para generar </a:t>
            </a:r>
            <a:r>
              <a:rPr lang="es-ES_tradnl" i="1" dirty="0" smtClean="0"/>
              <a:t>conversación</a:t>
            </a:r>
            <a:r>
              <a:rPr lang="es-ES_tradnl" i="1" dirty="0"/>
              <a:t> </a:t>
            </a:r>
            <a:r>
              <a:rPr lang="es-ES_tradnl" i="1" dirty="0" smtClean="0"/>
              <a:t>o para comentar las noticias.</a:t>
            </a:r>
          </a:p>
          <a:p>
            <a:r>
              <a:rPr lang="es-ES_tradnl" i="1" dirty="0" smtClean="0"/>
              <a:t>¿Tú día tuvo #</a:t>
            </a:r>
            <a:r>
              <a:rPr lang="es-ES_tradnl" i="1" dirty="0" err="1" smtClean="0"/>
              <a:t>ElBuenTiempo</a:t>
            </a:r>
            <a:r>
              <a:rPr lang="es-ES_tradnl" i="1" dirty="0" smtClean="0"/>
              <a:t> o #</a:t>
            </a:r>
            <a:r>
              <a:rPr lang="es-ES_tradnl" i="1" dirty="0" err="1" smtClean="0"/>
              <a:t>ElMalTiempo</a:t>
            </a:r>
            <a:r>
              <a:rPr lang="es-ES_tradnl" i="1" dirty="0" smtClean="0"/>
              <a:t>?</a:t>
            </a:r>
            <a:endParaRPr lang="en-US" i="1" dirty="0"/>
          </a:p>
        </p:txBody>
      </p:sp>
      <p:pic>
        <p:nvPicPr>
          <p:cNvPr id="6" name="Picture 5" descr="tweet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18" y="2008882"/>
            <a:ext cx="4570978" cy="1737783"/>
          </a:xfrm>
          <a:prstGeom prst="rect">
            <a:avLst/>
          </a:prstGeom>
        </p:spPr>
      </p:pic>
      <p:pic>
        <p:nvPicPr>
          <p:cNvPr id="7" name="Picture 6" descr="tweet_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96" y="3405646"/>
            <a:ext cx="4335466" cy="1648247"/>
          </a:xfrm>
          <a:prstGeom prst="rect">
            <a:avLst/>
          </a:prstGeom>
        </p:spPr>
      </p:pic>
      <p:pic>
        <p:nvPicPr>
          <p:cNvPr id="8" name="Picture 7" descr="Screen Shot 2015-03-08 at 6.07.1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3776" b="4001"/>
          <a:stretch/>
        </p:blipFill>
        <p:spPr>
          <a:xfrm>
            <a:off x="5021044" y="1078781"/>
            <a:ext cx="3939224" cy="16014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 descr="Screen Shot 2015-03-08 at 6.09.0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1" y="3852499"/>
            <a:ext cx="3885889" cy="16698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993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992" y="184224"/>
            <a:ext cx="785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 smtClean="0"/>
              <a:t>Pero no solo viviremos en un medio, generaremos </a:t>
            </a:r>
            <a:r>
              <a:rPr lang="es-ES_tradnl" i="1" dirty="0"/>
              <a:t>Free </a:t>
            </a:r>
            <a:r>
              <a:rPr lang="es-ES_tradnl" i="1" dirty="0" err="1"/>
              <a:t>Press</a:t>
            </a:r>
            <a:r>
              <a:rPr lang="es-ES_tradnl" i="1" dirty="0"/>
              <a:t> en nuestros </a:t>
            </a:r>
            <a:r>
              <a:rPr lang="es-ES_tradnl" i="1" dirty="0" smtClean="0"/>
              <a:t>medios. </a:t>
            </a:r>
            <a:endParaRPr lang="en-US" dirty="0"/>
          </a:p>
        </p:txBody>
      </p:sp>
      <p:pic>
        <p:nvPicPr>
          <p:cNvPr id="8" name="Picture 7" descr="televi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64" y="899371"/>
            <a:ext cx="3912168" cy="2951284"/>
          </a:xfrm>
          <a:prstGeom prst="rect">
            <a:avLst/>
          </a:prstGeom>
        </p:spPr>
      </p:pic>
      <p:pic>
        <p:nvPicPr>
          <p:cNvPr id="9" name="Picture 8" descr="pagina_ma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9" y="3704168"/>
            <a:ext cx="3097560" cy="1904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68196" y="4240698"/>
            <a:ext cx="4827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Crearemos dos </a:t>
            </a:r>
            <a:r>
              <a:rPr lang="es-ES_tradnl" i="1" dirty="0" smtClean="0"/>
              <a:t>espacios</a:t>
            </a:r>
            <a:r>
              <a:rPr lang="es-ES_tradnl" i="1" dirty="0"/>
              <a:t> </a:t>
            </a:r>
            <a:r>
              <a:rPr lang="es-ES_tradnl" i="1" dirty="0" smtClean="0"/>
              <a:t>para ingresar </a:t>
            </a:r>
            <a:r>
              <a:rPr lang="es-ES_tradnl" i="1" dirty="0"/>
              <a:t>a leer todas las noticias que te trae #</a:t>
            </a:r>
            <a:r>
              <a:rPr lang="es-ES_tradnl" i="1" dirty="0" err="1"/>
              <a:t>ElBuenTiempo</a:t>
            </a:r>
            <a:r>
              <a:rPr lang="es-ES_tradnl" i="1" dirty="0"/>
              <a:t> </a:t>
            </a:r>
            <a:endParaRPr lang="es-ES_tradnl" i="1" dirty="0" smtClean="0"/>
          </a:p>
          <a:p>
            <a:r>
              <a:rPr lang="es-ES_tradnl" i="1" dirty="0" smtClean="0"/>
              <a:t>o </a:t>
            </a:r>
            <a:r>
              <a:rPr lang="es-ES_tradnl" i="1" dirty="0"/>
              <a:t>acceder a las noticias que te trae #</a:t>
            </a:r>
            <a:r>
              <a:rPr lang="es-ES_tradnl" i="1" dirty="0" err="1"/>
              <a:t>ElMalTiempo</a:t>
            </a:r>
            <a:r>
              <a:rPr lang="es-ES_tradnl" i="1" dirty="0"/>
              <a:t>. 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549226" y="1659340"/>
            <a:ext cx="4251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Dependiendo de la noticia en vivo, esta tendrá </a:t>
            </a:r>
            <a:r>
              <a:rPr lang="es-ES_tradnl" i="1" dirty="0" smtClean="0"/>
              <a:t>el </a:t>
            </a:r>
            <a:r>
              <a:rPr lang="es-ES_tradnl" i="1" dirty="0" err="1"/>
              <a:t>hashtag</a:t>
            </a:r>
            <a:r>
              <a:rPr lang="es-ES_tradnl" i="1" dirty="0"/>
              <a:t> </a:t>
            </a:r>
            <a:r>
              <a:rPr lang="es-ES_tradnl" i="1" dirty="0" smtClean="0"/>
              <a:t>y nuestros presentadores lo impulsarán.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003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_tiempo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6"/>
          <a:stretch/>
        </p:blipFill>
        <p:spPr>
          <a:xfrm>
            <a:off x="152865" y="211667"/>
            <a:ext cx="4900335" cy="3762963"/>
          </a:xfrm>
          <a:prstGeom prst="rect">
            <a:avLst/>
          </a:prstGeom>
        </p:spPr>
      </p:pic>
      <p:pic>
        <p:nvPicPr>
          <p:cNvPr id="8" name="Picture 7" descr="el_tiempo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7"/>
          <a:stretch/>
        </p:blipFill>
        <p:spPr>
          <a:xfrm>
            <a:off x="4162644" y="1164165"/>
            <a:ext cx="4926938" cy="42921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946" y="4173653"/>
            <a:ext cx="3841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El Periódico también cambiará, será dividido en dos para que las personas elijan que parte quieren leer, sin perder las secciones ya existentes.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496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368" y="2395835"/>
            <a:ext cx="74549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Ayúdanos a difundir el </a:t>
            </a:r>
            <a:r>
              <a:rPr lang="es-ES_tradnl" i="1" dirty="0" smtClean="0"/>
              <a:t>mensaje. </a:t>
            </a:r>
            <a:endParaRPr lang="en-US" i="1" dirty="0"/>
          </a:p>
          <a:p>
            <a:r>
              <a:rPr lang="es-ES_tradnl" i="1" dirty="0" smtClean="0"/>
              <a:t>¿En qué </a:t>
            </a:r>
            <a:r>
              <a:rPr lang="es-ES_tradnl" i="1" dirty="0"/>
              <a:t>parte quieres </a:t>
            </a:r>
            <a:r>
              <a:rPr lang="es-ES_tradnl" i="1" dirty="0" smtClean="0"/>
              <a:t>estar?</a:t>
            </a:r>
          </a:p>
          <a:p>
            <a:endParaRPr lang="en-US" i="1" dirty="0"/>
          </a:p>
          <a:p>
            <a:r>
              <a:rPr lang="es-ES_tradnl" i="1" dirty="0" smtClean="0"/>
              <a:t>					</a:t>
            </a:r>
            <a:r>
              <a:rPr lang="es-ES_tradnl" i="1" dirty="0"/>
              <a:t>	</a:t>
            </a:r>
            <a:r>
              <a:rPr lang="es-ES_tradnl" i="1" dirty="0" smtClean="0"/>
              <a:t>    </a:t>
            </a:r>
            <a:r>
              <a:rPr lang="es-ES_tradnl" sz="2400" b="1" i="1" dirty="0" smtClean="0"/>
              <a:t> #</a:t>
            </a:r>
            <a:r>
              <a:rPr lang="es-ES_tradnl" sz="2400" b="1" i="1" dirty="0" err="1" smtClean="0"/>
              <a:t>ElBuenTiempo</a:t>
            </a:r>
            <a:r>
              <a:rPr lang="es-ES_tradnl" sz="2400" b="1" i="1" dirty="0" smtClean="0"/>
              <a:t> - #</a:t>
            </a:r>
            <a:r>
              <a:rPr lang="es-ES_tradnl" sz="2400" b="1" i="1" dirty="0" err="1" smtClean="0"/>
              <a:t>ElMalTiempo</a:t>
            </a:r>
            <a:r>
              <a:rPr lang="es-ES_tradnl" sz="2400" b="1" i="1" dirty="0" smtClean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2964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634</TotalTime>
  <Words>271</Words>
  <Application>Microsoft Macintosh PowerPoint</Application>
  <PresentationFormat>On-screen Show (16:10)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Chavez, Alejandro (BOG-MEW)</cp:lastModifiedBy>
  <cp:revision>68</cp:revision>
  <dcterms:created xsi:type="dcterms:W3CDTF">2010-04-12T23:12:02Z</dcterms:created>
  <dcterms:modified xsi:type="dcterms:W3CDTF">2015-03-09T00:45:14Z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