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3" r:id="rId11"/>
    <p:sldId id="265" r:id="rId1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8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25698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8864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1766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7206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3133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3793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402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3054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1291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4886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5216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881A-904E-0C45-8E18-9CAEDAA7BE85}" type="datetimeFigureOut">
              <a:rPr lang="es-ES" smtClean="0"/>
              <a:pPr/>
              <a:t>08/03/2015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EC82-53B0-A443-A16B-EFB5EE8CB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6519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PRIMER SLIDE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5535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816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RÉDITOS SLIDE FINAL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33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umen slide 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 descr="Screen Shot 2015-03-08 at 5.39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9921" y="6329345"/>
            <a:ext cx="191383" cy="168867"/>
          </a:xfrm>
          <a:prstGeom prst="rect">
            <a:avLst/>
          </a:prstGeom>
        </p:spPr>
      </p:pic>
      <p:pic>
        <p:nvPicPr>
          <p:cNvPr id="6" name="Picture 12" descr="C:\Users\toshiba\Downloads\Pildora_TomaHome_Suscripcion.png"/>
          <p:cNvPicPr>
            <a:picLocks noChangeAspect="1" noChangeArrowheads="1"/>
          </p:cNvPicPr>
          <p:nvPr/>
        </p:nvPicPr>
        <p:blipFill>
          <a:blip r:embed="rId4">
            <a:lum bright="-27000" contrast="8000"/>
          </a:blip>
          <a:srcRect/>
          <a:stretch>
            <a:fillRect/>
          </a:stretch>
        </p:blipFill>
        <p:spPr bwMode="auto">
          <a:xfrm rot="196865">
            <a:off x="5655737" y="2366613"/>
            <a:ext cx="2923622" cy="1945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911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OBJETIVO SLIDE 1  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288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44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ONTEXTO SLID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n 6" descr="CONTEXTO SLID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8869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3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ALLAZGO 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1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TRATEGIA SLIDE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6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DEA SLIDE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41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ÍNTOMAS SLIDE 7  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1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-673878" y="-1"/>
            <a:ext cx="5281434" cy="3474720"/>
            <a:chOff x="0" y="0"/>
            <a:chExt cx="5206073" cy="3474720"/>
          </a:xfrm>
        </p:grpSpPr>
        <p:pic>
          <p:nvPicPr>
            <p:cNvPr id="1030" name="Picture 6" descr="C:\Users\toshiba\Downloads\shutterstock_190910579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206073" cy="3474720"/>
            </a:xfrm>
            <a:prstGeom prst="rect">
              <a:avLst/>
            </a:prstGeom>
            <a:noFill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28665" y="1246909"/>
              <a:ext cx="1362075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C:\Users\toshiba\Downloads\Montaje_Flyer-Periodic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4845" y="-457184"/>
            <a:ext cx="6757530" cy="4338936"/>
          </a:xfrm>
          <a:prstGeom prst="rect">
            <a:avLst/>
          </a:prstGeom>
          <a:noFill/>
        </p:spPr>
      </p:pic>
      <p:pic>
        <p:nvPicPr>
          <p:cNvPr id="1028" name="Picture 4" descr="C:\Users\toshiba\Downloads\PepePegotero_Cartel2_Cuidad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770410" y="3474719"/>
            <a:ext cx="7377966" cy="3383280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543063" y="2793793"/>
            <a:ext cx="560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EXPOSICIÓN EN LAS SALAS DE </a:t>
            </a:r>
          </a:p>
          <a:p>
            <a:r>
              <a:rPr lang="es-CO" sz="1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CINE DE TODO EL PAÍS</a:t>
            </a:r>
            <a:endParaRPr lang="es-CO" sz="1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67227" y="279379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</a:rPr>
              <a:t>1</a:t>
            </a:r>
            <a:r>
              <a:rPr lang="es-CO" sz="2400" b="1" i="1" dirty="0" smtClean="0">
                <a:solidFill>
                  <a:schemeClr val="bg1"/>
                </a:solidFill>
              </a:rPr>
              <a:t>.</a:t>
            </a:r>
            <a:endParaRPr lang="es-CO" sz="2400" b="1" i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43063" y="6105378"/>
            <a:ext cx="375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latin typeface="Courier New" pitchFamily="49" charset="0"/>
                <a:cs typeface="Courier New" pitchFamily="49" charset="0"/>
              </a:rPr>
              <a:t>DENUNCIAS Y RECHAZO POR PAR</a:t>
            </a:r>
            <a:r>
              <a:rPr lang="es-CO" sz="1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TE</a:t>
            </a:r>
          </a:p>
          <a:p>
            <a:r>
              <a:rPr lang="es-CO" sz="1400" b="1" dirty="0" smtClean="0">
                <a:latin typeface="Courier New" pitchFamily="49" charset="0"/>
                <a:cs typeface="Courier New" pitchFamily="49" charset="0"/>
              </a:rPr>
              <a:t>DE LA OPINIÓN PÚBLICA </a:t>
            </a:r>
            <a:endParaRPr lang="es-CO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50876" y="6119446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/>
              <a:t>3.</a:t>
            </a:r>
            <a:endParaRPr lang="es-CO" sz="2400" b="1" i="1" dirty="0"/>
          </a:p>
        </p:txBody>
      </p:sp>
      <p:pic>
        <p:nvPicPr>
          <p:cNvPr id="1035" name="Picture 11" descr="C:\Users\toshiba\Downloads\shutterstock_685107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7556" y="3474718"/>
            <a:ext cx="5076054" cy="3383281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4818511" y="6133514"/>
            <a:ext cx="456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LLAMADAS  DE FALSOS TESTIMONIOS A  LOS PRINCIPALES PROGRAMAS DE RADIO</a:t>
            </a:r>
            <a:endParaRPr lang="es-CO" sz="1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607556" y="6119446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</a:rPr>
              <a:t>4</a:t>
            </a:r>
            <a:r>
              <a:rPr lang="es-CO" sz="2400" b="1" i="1" dirty="0" smtClean="0">
                <a:solidFill>
                  <a:schemeClr val="bg1"/>
                </a:solidFill>
              </a:rPr>
              <a:t>.</a:t>
            </a:r>
            <a:endParaRPr lang="es-CO" sz="2400" b="1" i="1" dirty="0">
              <a:solidFill>
                <a:schemeClr val="bg1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4607556" y="2094668"/>
            <a:ext cx="1892997" cy="1288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CuadroTexto"/>
          <p:cNvSpPr txBox="1"/>
          <p:nvPr/>
        </p:nvSpPr>
        <p:spPr>
          <a:xfrm>
            <a:off x="4607556" y="2028168"/>
            <a:ext cx="18929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Courier New" pitchFamily="49" charset="0"/>
                <a:cs typeface="Courier New" pitchFamily="49" charset="0"/>
              </a:rPr>
              <a:t>2. </a:t>
            </a:r>
            <a:r>
              <a:rPr lang="es-CO" sz="1400" b="1" dirty="0" smtClean="0">
                <a:latin typeface="Courier New" pitchFamily="49" charset="0"/>
                <a:cs typeface="Courier New" pitchFamily="49" charset="0"/>
              </a:rPr>
              <a:t>ENTREGA DE UNA PÍLDORA QUE POR DENTRO TRAERÁ UNA SUSCRIPCIÓN </a:t>
            </a:r>
          </a:p>
          <a:p>
            <a:r>
              <a:rPr lang="es-CO" sz="1400" b="1" dirty="0" smtClean="0">
                <a:latin typeface="Courier New" pitchFamily="49" charset="0"/>
                <a:cs typeface="Courier New" pitchFamily="49" charset="0"/>
              </a:rPr>
              <a:t>A “EL TIEMPO”  </a:t>
            </a:r>
            <a:endParaRPr lang="es-CO" sz="1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2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-1" y="0"/>
            <a:ext cx="9210506" cy="6918962"/>
            <a:chOff x="-1" y="0"/>
            <a:chExt cx="9210506" cy="691896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688678"/>
              <a:ext cx="9210505" cy="1230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921136"/>
              <a:ext cx="9210505" cy="1230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690852"/>
              <a:ext cx="9210505" cy="1230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460568"/>
              <a:ext cx="9210505" cy="1230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1230284"/>
              <a:ext cx="9210505" cy="1230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0"/>
              <a:ext cx="9210505" cy="1230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9" descr="C:\Users\toshiba\Downloads\RuedaDePrensaYoung-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995491"/>
            <a:ext cx="9210507" cy="5314979"/>
          </a:xfrm>
          <a:prstGeom prst="rect">
            <a:avLst/>
          </a:prstGeom>
          <a:noFill/>
        </p:spPr>
      </p:pic>
      <p:pic>
        <p:nvPicPr>
          <p:cNvPr id="2053" name="Picture 5" descr="C:\Users\toshiba\Downloads\shutterstock_1969108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0510" y="0"/>
            <a:ext cx="5529996" cy="3690853"/>
          </a:xfrm>
          <a:prstGeom prst="rect">
            <a:avLst/>
          </a:prstGeom>
          <a:noFill/>
        </p:spPr>
      </p:pic>
      <p:pic>
        <p:nvPicPr>
          <p:cNvPr id="2052" name="Picture 4" descr="C:\Users\toshiba\Downloads\Suscripcion_Pildora_ElTiemp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4913253" cy="36908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14 Rectángulo"/>
          <p:cNvSpPr/>
          <p:nvPr/>
        </p:nvSpPr>
        <p:spPr>
          <a:xfrm>
            <a:off x="2967789" y="1230284"/>
            <a:ext cx="1203158" cy="226689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17 CuadroTexto"/>
          <p:cNvSpPr txBox="1"/>
          <p:nvPr/>
        </p:nvSpPr>
        <p:spPr>
          <a:xfrm>
            <a:off x="5202480" y="3019472"/>
            <a:ext cx="409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VIDEOS VIRALES EN RR.SS. (FACEBOOK, INSTAGRAM, YOUTUBE Y  TWITTER)</a:t>
            </a:r>
            <a:endParaRPr lang="es-CO" sz="1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825585" y="303551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6.</a:t>
            </a:r>
            <a:endParaRPr lang="es-CO" sz="2400" b="1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-1" y="3097069"/>
            <a:ext cx="2967790" cy="4777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20 CuadroTexto"/>
          <p:cNvSpPr txBox="1"/>
          <p:nvPr/>
        </p:nvSpPr>
        <p:spPr>
          <a:xfrm>
            <a:off x="2170933" y="5903892"/>
            <a:ext cx="679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RONDA DE MEDIOS CON EL DIRECTOR DEL CORTOMETRAJE DONDE INFORME SOBRE LA </a:t>
            </a:r>
            <a:r>
              <a:rPr lang="es-CO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TERRIBLE </a:t>
            </a:r>
            <a:r>
              <a:rPr lang="es-CO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PARÁLISIS</a:t>
            </a:r>
            <a:endParaRPr lang="es-CO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894254" y="5903892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7.</a:t>
            </a:r>
            <a:endParaRPr lang="es-CO" sz="2400" b="1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167" y="3119506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5..</a:t>
            </a:r>
            <a:endParaRPr lang="es-CO" sz="2400" b="1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2972" y="3103464"/>
            <a:ext cx="345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ENTREGAR LA CURA  EN PLATAFORMAS DIGITALES</a:t>
            </a:r>
            <a:endParaRPr lang="es-CO" sz="1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 descr="C:\Users\toshiba\Downloads\Flyer_Suscripcion_ElTiemp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8621" y="1055996"/>
            <a:ext cx="3757980" cy="1878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92</Words>
  <Application>Microsoft Office PowerPoint</Application>
  <PresentationFormat>Presentación en pantalla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Company>Sìstole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Camila Caballero</dc:creator>
  <cp:lastModifiedBy>toshiba</cp:lastModifiedBy>
  <cp:revision>22</cp:revision>
  <dcterms:created xsi:type="dcterms:W3CDTF">2015-03-08T10:32:19Z</dcterms:created>
  <dcterms:modified xsi:type="dcterms:W3CDTF">2015-03-08T23:46:25Z</dcterms:modified>
</cp:coreProperties>
</file>