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5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65C9-E911-DF4C-B103-6B3380ED8C31}" type="datetimeFigureOut">
              <a:rPr lang="es-ES" smtClean="0"/>
              <a:t>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5A70-2D8E-4E48-8A52-F26CDB995F2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2322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65C9-E911-DF4C-B103-6B3380ED8C31}" type="datetimeFigureOut">
              <a:rPr lang="es-ES" smtClean="0"/>
              <a:t>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5A70-2D8E-4E48-8A52-F26CDB995F2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504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65C9-E911-DF4C-B103-6B3380ED8C31}" type="datetimeFigureOut">
              <a:rPr lang="es-ES" smtClean="0"/>
              <a:t>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5A70-2D8E-4E48-8A52-F26CDB995F2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6210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65C9-E911-DF4C-B103-6B3380ED8C31}" type="datetimeFigureOut">
              <a:rPr lang="es-ES" smtClean="0"/>
              <a:t>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5A70-2D8E-4E48-8A52-F26CDB995F2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9523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65C9-E911-DF4C-B103-6B3380ED8C31}" type="datetimeFigureOut">
              <a:rPr lang="es-ES" smtClean="0"/>
              <a:t>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5A70-2D8E-4E48-8A52-F26CDB995F2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5416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65C9-E911-DF4C-B103-6B3380ED8C31}" type="datetimeFigureOut">
              <a:rPr lang="es-ES" smtClean="0"/>
              <a:t>8/03/15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5A70-2D8E-4E48-8A52-F26CDB995F2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5438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65C9-E911-DF4C-B103-6B3380ED8C31}" type="datetimeFigureOut">
              <a:rPr lang="es-ES" smtClean="0"/>
              <a:t>8/03/15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5A70-2D8E-4E48-8A52-F26CDB995F2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6037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65C9-E911-DF4C-B103-6B3380ED8C31}" type="datetimeFigureOut">
              <a:rPr lang="es-ES" smtClean="0"/>
              <a:t>8/03/15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5A70-2D8E-4E48-8A52-F26CDB995F2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6719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65C9-E911-DF4C-B103-6B3380ED8C31}" type="datetimeFigureOut">
              <a:rPr lang="es-ES" smtClean="0"/>
              <a:t>8/03/15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5A70-2D8E-4E48-8A52-F26CDB995F2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6440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65C9-E911-DF4C-B103-6B3380ED8C31}" type="datetimeFigureOut">
              <a:rPr lang="es-ES" smtClean="0"/>
              <a:t>8/03/15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5A70-2D8E-4E48-8A52-F26CDB995F2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851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465C9-E911-DF4C-B103-6B3380ED8C31}" type="datetimeFigureOut">
              <a:rPr lang="es-ES" smtClean="0"/>
              <a:t>8/03/15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5A70-2D8E-4E48-8A52-F26CDB995F2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293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465C9-E911-DF4C-B103-6B3380ED8C31}" type="datetimeFigureOut">
              <a:rPr lang="es-ES" smtClean="0"/>
              <a:t>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55A70-2D8E-4E48-8A52-F26CDB995F2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988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presentación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0" y="-67732"/>
            <a:ext cx="9271000" cy="716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18" y="-139160"/>
            <a:ext cx="9274633" cy="7166762"/>
          </a:xfrm>
        </p:spPr>
      </p:pic>
    </p:spTree>
    <p:extLst>
      <p:ext uri="{BB962C8B-B14F-4D97-AF65-F5344CB8AC3E}">
        <p14:creationId xmlns:p14="http://schemas.microsoft.com/office/powerpoint/2010/main" val="377515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18" y="-139160"/>
            <a:ext cx="9274633" cy="7166762"/>
          </a:xfrm>
        </p:spPr>
      </p:pic>
    </p:spTree>
    <p:extLst>
      <p:ext uri="{BB962C8B-B14F-4D97-AF65-F5344CB8AC3E}">
        <p14:creationId xmlns:p14="http://schemas.microsoft.com/office/powerpoint/2010/main" val="1025163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8" y="-156555"/>
            <a:ext cx="9324284" cy="7205129"/>
          </a:xfrm>
        </p:spPr>
      </p:pic>
    </p:spTree>
    <p:extLst>
      <p:ext uri="{BB962C8B-B14F-4D97-AF65-F5344CB8AC3E}">
        <p14:creationId xmlns:p14="http://schemas.microsoft.com/office/powerpoint/2010/main" val="122981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75" y="-111342"/>
            <a:ext cx="9347854" cy="7223342"/>
          </a:xfrm>
        </p:spPr>
      </p:pic>
    </p:spTree>
    <p:extLst>
      <p:ext uri="{BB962C8B-B14F-4D97-AF65-F5344CB8AC3E}">
        <p14:creationId xmlns:p14="http://schemas.microsoft.com/office/powerpoint/2010/main" val="122981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Marcador de contenido 6" descr="presentación-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53" r="-20253"/>
          <a:stretch>
            <a:fillRect/>
          </a:stretch>
        </p:blipFill>
        <p:spPr>
          <a:xfrm>
            <a:off x="-1878376" y="-17395"/>
            <a:ext cx="12999760" cy="7149367"/>
          </a:xfrm>
        </p:spPr>
      </p:pic>
    </p:spTree>
    <p:extLst>
      <p:ext uri="{BB962C8B-B14F-4D97-AF65-F5344CB8AC3E}">
        <p14:creationId xmlns:p14="http://schemas.microsoft.com/office/powerpoint/2010/main" val="122981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presentación-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53" r="-20253"/>
          <a:stretch>
            <a:fillRect/>
          </a:stretch>
        </p:blipFill>
        <p:spPr>
          <a:xfrm>
            <a:off x="-1987496" y="-139160"/>
            <a:ext cx="13031389" cy="7166762"/>
          </a:xfrm>
        </p:spPr>
      </p:pic>
    </p:spTree>
    <p:extLst>
      <p:ext uri="{BB962C8B-B14F-4D97-AF65-F5344CB8AC3E}">
        <p14:creationId xmlns:p14="http://schemas.microsoft.com/office/powerpoint/2010/main" val="122981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18" y="-139160"/>
            <a:ext cx="9274633" cy="7166762"/>
          </a:xfrm>
        </p:spPr>
      </p:pic>
    </p:spTree>
    <p:extLst>
      <p:ext uri="{BB962C8B-B14F-4D97-AF65-F5344CB8AC3E}">
        <p14:creationId xmlns:p14="http://schemas.microsoft.com/office/powerpoint/2010/main" val="377515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18" y="-139160"/>
            <a:ext cx="9274633" cy="7166762"/>
          </a:xfrm>
        </p:spPr>
      </p:pic>
    </p:spTree>
    <p:extLst>
      <p:ext uri="{BB962C8B-B14F-4D97-AF65-F5344CB8AC3E}">
        <p14:creationId xmlns:p14="http://schemas.microsoft.com/office/powerpoint/2010/main" val="377515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18" y="-139160"/>
            <a:ext cx="9274633" cy="7166762"/>
          </a:xfrm>
        </p:spPr>
      </p:pic>
    </p:spTree>
    <p:extLst>
      <p:ext uri="{BB962C8B-B14F-4D97-AF65-F5344CB8AC3E}">
        <p14:creationId xmlns:p14="http://schemas.microsoft.com/office/powerpoint/2010/main" val="377515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Macintosh PowerPoint</Application>
  <PresentationFormat>Presentación en pantalla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3</cp:revision>
  <dcterms:created xsi:type="dcterms:W3CDTF">2015-03-09T00:01:41Z</dcterms:created>
  <dcterms:modified xsi:type="dcterms:W3CDTF">2015-03-09T00:32:06Z</dcterms:modified>
</cp:coreProperties>
</file>