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89" d="100"/>
          <a:sy n="189" d="100"/>
        </p:scale>
        <p:origin x="-2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32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823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978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047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61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734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420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0535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541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101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1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619CD-4FC1-724E-8148-8BD35970D096}" type="datetimeFigureOut">
              <a:rPr lang="es-ES" smtClean="0"/>
              <a:t>08/03/15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07FC8-C9D5-AC4A-8E29-F32E1525837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55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601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ómate EL TIEMPO YLCannes 2015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129"/>
            <a:ext cx="9144000" cy="546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76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160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06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350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223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15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099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37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6518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Presentación en pantalla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jorge tadeo lozano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francisco boada bautista</dc:creator>
  <cp:lastModifiedBy>juan francisco boada bautista</cp:lastModifiedBy>
  <cp:revision>1</cp:revision>
  <dcterms:created xsi:type="dcterms:W3CDTF">2015-03-09T00:38:43Z</dcterms:created>
  <dcterms:modified xsi:type="dcterms:W3CDTF">2015-03-09T00:44:52Z</dcterms:modified>
</cp:coreProperties>
</file>