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5143500" type="screen16x9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-714" y="-9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50289-D297-4BD0-B7EC-AEB4253F84D2}" type="datetimeFigureOut">
              <a:rPr lang="es-CO" smtClean="0"/>
              <a:t>08/03/2015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B2C80-61D4-4750-9D71-A93DD0821178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50289-D297-4BD0-B7EC-AEB4253F84D2}" type="datetimeFigureOut">
              <a:rPr lang="es-CO" smtClean="0"/>
              <a:t>08/03/2015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B2C80-61D4-4750-9D71-A93DD0821178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50289-D297-4BD0-B7EC-AEB4253F84D2}" type="datetimeFigureOut">
              <a:rPr lang="es-CO" smtClean="0"/>
              <a:t>08/03/2015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B2C80-61D4-4750-9D71-A93DD0821178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50289-D297-4BD0-B7EC-AEB4253F84D2}" type="datetimeFigureOut">
              <a:rPr lang="es-CO" smtClean="0"/>
              <a:t>08/03/2015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B2C80-61D4-4750-9D71-A93DD0821178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50289-D297-4BD0-B7EC-AEB4253F84D2}" type="datetimeFigureOut">
              <a:rPr lang="es-CO" smtClean="0"/>
              <a:t>08/03/2015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B2C80-61D4-4750-9D71-A93DD0821178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50289-D297-4BD0-B7EC-AEB4253F84D2}" type="datetimeFigureOut">
              <a:rPr lang="es-CO" smtClean="0"/>
              <a:t>08/03/2015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B2C80-61D4-4750-9D71-A93DD0821178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50289-D297-4BD0-B7EC-AEB4253F84D2}" type="datetimeFigureOut">
              <a:rPr lang="es-CO" smtClean="0"/>
              <a:t>08/03/2015</a:t>
            </a:fld>
            <a:endParaRPr lang="es-CO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B2C80-61D4-4750-9D71-A93DD0821178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50289-D297-4BD0-B7EC-AEB4253F84D2}" type="datetimeFigureOut">
              <a:rPr lang="es-CO" smtClean="0"/>
              <a:t>08/03/2015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B2C80-61D4-4750-9D71-A93DD0821178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50289-D297-4BD0-B7EC-AEB4253F84D2}" type="datetimeFigureOut">
              <a:rPr lang="es-CO" smtClean="0"/>
              <a:t>08/03/2015</a:t>
            </a:fld>
            <a:endParaRPr lang="es-C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B2C80-61D4-4750-9D71-A93DD0821178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50289-D297-4BD0-B7EC-AEB4253F84D2}" type="datetimeFigureOut">
              <a:rPr lang="es-CO" smtClean="0"/>
              <a:t>08/03/2015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B2C80-61D4-4750-9D71-A93DD0821178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50289-D297-4BD0-B7EC-AEB4253F84D2}" type="datetimeFigureOut">
              <a:rPr lang="es-CO" smtClean="0"/>
              <a:t>08/03/2015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B2C80-61D4-4750-9D71-A93DD0821178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650289-D297-4BD0-B7EC-AEB4253F84D2}" type="datetimeFigureOut">
              <a:rPr lang="es-CO" smtClean="0"/>
              <a:t>08/03/2015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AB2C80-61D4-4750-9D71-A93DD0821178}" type="slidenum">
              <a:rPr lang="es-CO" smtClean="0"/>
              <a:t>‹Nº›</a:t>
            </a:fld>
            <a:endParaRPr lang="es-C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1028" name="Picture 4" descr="C:\Users\Lina giraldo s\Desktop\Nueva carpeta\PRESENTACIÓN PR-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3999" cy="5143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4" name="Picture 4" descr="C:\Users\Lina giraldo s\Desktop\Nueva carpeta\PRESENTACIÓN PR-01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-1" y="0"/>
            <a:ext cx="9143998" cy="51434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4" name="Picture 4" descr="C:\Users\Lina giraldo s\Desktop\Nueva carpeta\PRESENTACIÓN PR-01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-1" y="0"/>
            <a:ext cx="9143999" cy="51434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4" name="Picture 4" descr="C:\Users\Lina giraldo s\Desktop\Nueva carpeta\PRESENTACIÓN PR-01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-1" y="0"/>
            <a:ext cx="9143998" cy="51434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4" name="Picture 4" descr="C:\Users\Lina giraldo s\Desktop\Nueva carpeta\PRESENTACIÓN PR-01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-1" y="0"/>
            <a:ext cx="9143998" cy="51434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4" name="Picture 4" descr="C:\Users\Lina giraldo s\Desktop\Nueva carpeta\PRESENTACIÓN PR-01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-1" y="0"/>
            <a:ext cx="9143998" cy="51434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4" name="Picture 4" descr="C:\Users\Lina giraldo s\Desktop\Nueva carpeta\PRESENTACIÓN PR-01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-1" y="0"/>
            <a:ext cx="9143998" cy="51434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4" name="Picture 4" descr="C:\Users\Lina giraldo s\Desktop\Nueva carpeta\PRESENTACIÓN PR-01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-1" y="0"/>
            <a:ext cx="9143998" cy="51434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4" name="Picture 4" descr="C:\Users\Lina giraldo s\Desktop\Nueva carpeta\PRESENTACIÓN PR-01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-1" y="0"/>
            <a:ext cx="9143998" cy="51434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4" name="Picture 4" descr="C:\Users\Lina giraldo s\Desktop\Nueva carpeta\PRESENTACIÓN PR-01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-1" y="0"/>
            <a:ext cx="9143998" cy="51434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0</Words>
  <Application>Microsoft Office PowerPoint</Application>
  <PresentationFormat>Presentación en pantalla (16:9)</PresentationFormat>
  <Paragraphs>0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1" baseType="lpstr"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Lina giraldo s</dc:creator>
  <cp:lastModifiedBy>Lina giraldo s</cp:lastModifiedBy>
  <cp:revision>3</cp:revision>
  <dcterms:created xsi:type="dcterms:W3CDTF">2015-03-09T01:43:35Z</dcterms:created>
  <dcterms:modified xsi:type="dcterms:W3CDTF">2015-03-09T02:05:36Z</dcterms:modified>
</cp:coreProperties>
</file>