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215" autoAdjust="0"/>
  </p:normalViewPr>
  <p:slideViewPr>
    <p:cSldViewPr snapToGrid="0" snapToObjects="1">
      <p:cViewPr>
        <p:scale>
          <a:sx n="130" d="100"/>
          <a:sy n="130" d="100"/>
        </p:scale>
        <p:origin x="-1024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8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6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8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3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4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1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9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9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B09D4-566E-2444-AC24-1753D8DDCF0E}" type="datetimeFigureOut">
              <a:rPr lang="en-US" smtClean="0"/>
              <a:t>9/03/15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C6FA-B296-E748-A5EC-90D8D128C7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88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resentación El Tiempo_Page_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9073241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65636" y="6292726"/>
            <a:ext cx="2378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YLPR-000172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69896" y="3600450"/>
            <a:ext cx="4916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1F497D"/>
                </a:solidFill>
              </a:rPr>
              <a:t>- IM</a:t>
            </a:r>
            <a:r>
              <a:rPr lang="en-US" sz="3600" dirty="0" smtClean="0">
                <a:solidFill>
                  <a:schemeClr val="tx2"/>
                </a:solidFill>
              </a:rPr>
              <a:t>AGINES LIONS -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2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resentación El Tiempo_Page_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12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reen Shot 2015-03-08 at 6.39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85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reen Shot 2015-03-08 at 6.43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 descr="YoungLionsJuliyCam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836" y="3377415"/>
            <a:ext cx="4334256" cy="290149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055125" y="395077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04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011270"/>
              </p:ext>
            </p:extLst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Screen Shot 2015-03-08 at 6.40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836968"/>
              </p:ext>
            </p:extLst>
          </p:nvPr>
        </p:nvGraphicFramePr>
        <p:xfrm>
          <a:off x="457200" y="320819"/>
          <a:ext cx="8432800" cy="5483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400"/>
                <a:gridCol w="4216400"/>
              </a:tblGrid>
              <a:tr h="3438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TÁCTICA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ACCIÓN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1705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Realización de piezas publicitarias con el fin de posicionar la marca en las distintas regiones. 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Poner fotos de los periodistas de El Tiempo  en los Eucoles aledaños a universidade y sitios públicos de concurrencia de nuestro target con mensajes atractivos tales como: </a:t>
                      </a:r>
                      <a:r>
                        <a:rPr lang="es-US" sz="14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"Hola, soy Edgar Medina y escribo la mejor información de tecnología para ti / Todo lo que quieres saber sobre tu ciudad, yo te lo cuento. Entérate y has parte de la familia El Tiempo. 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705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Crear un calendario mensual  de los eventos más relevantes de las regiones del país. (Se publicará el primer domingo de cada mes)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Creación de concursos que premien mejor: Foto, video, infografía, entrevista, cubrimiento periodístico  y publireportaje de lso eventos regionales. A los ganadores se les publicará la pieza en el periódico y/o medio digital por mes. 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705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Buscar aliados que compartan el objetivo del proyecto. Empresas publico-privadas interesadas en promover la lectura y la democratización de la información en personas jóvenes.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Utilizar los sitios web  de aliados o stakeholders para promover la estrategia de expectativa a través de presencia de marca en los home  de las dos partes.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443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5-03-08 at 6.40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591046"/>
              </p:ext>
            </p:extLst>
          </p:nvPr>
        </p:nvGraphicFramePr>
        <p:xfrm>
          <a:off x="457200" y="364549"/>
          <a:ext cx="8432800" cy="5797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400"/>
                <a:gridCol w="4216400"/>
              </a:tblGrid>
              <a:tr h="3297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TÁCTICA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ACCIÓN</a:t>
                      </a:r>
                      <a:endParaRPr lang="en-US" dirty="0"/>
                    </a:p>
                  </a:txBody>
                  <a:tcPr/>
                </a:tc>
              </a:tr>
              <a:tr h="18106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Crear sentido de pertenencia a través de la combinación de medio tradicional y alternativo.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Identificar aquellos/as periodistas que son de otras ciudades del país y hacen parte del Tiempo, para crear vinculos con los habitantes de su región a través de un hashtalk personalizado al final de cada firma, así mismo, en digital.  Ejemplo:                             #TeLoCuentaElCosteñoDelTiempo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106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Implementación de medios tradicionales como canal de difusión del mensaje  (expectativa)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Cuñas en emisoras aliadas y pautas en canales de televisión y medios impresos propios , con el fin de volver masivo el mensaje de expectativa. 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 err="1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Ej</a:t>
                      </a:r>
                      <a:r>
                        <a:rPr lang="es-ES_tradnl" sz="14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: Haz parte de la innovación del diario tradicional colombiano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106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Alianzas universitarias 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Ampliar las plazas de practicas profesionales en casa Editorial El Tiempo.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Piezas publicitarias y de comunicación de El Tiempo en cartelas y espacios comunes de las universidades, donde se tenga información sobre los contenidos exclusivos del periódico y sus demás canales, así mismo, los beneficios de ser suscriptor al periódico.  </a:t>
                      </a:r>
                      <a:endParaRPr lang="en-US" sz="14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443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5-03-08 at 6.40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96069"/>
              </p:ext>
            </p:extLst>
          </p:nvPr>
        </p:nvGraphicFramePr>
        <p:xfrm>
          <a:off x="457200" y="344890"/>
          <a:ext cx="8432800" cy="581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400"/>
                <a:gridCol w="4216400"/>
              </a:tblGrid>
              <a:tr h="3308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TÁCTICA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ACCIÓN</a:t>
                      </a:r>
                      <a:endParaRPr lang="en-US" dirty="0"/>
                    </a:p>
                  </a:txBody>
                  <a:tcPr/>
                </a:tc>
              </a:tr>
              <a:tr h="18168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Elaborar una campaña de divulgación y posicionamiento de marca a través de voz a voz, redes sociales y medios digitales donde El Tiempo tenga presencia.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Creación de </a:t>
                      </a:r>
                      <a:r>
                        <a:rPr lang="es-ES_tradnl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workshops</a:t>
                      </a: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 informativos e interactivos por parte de periodistas jóvenes especializados en las principales universidades del país, agrupando estudiantes de diferentes facultades.                                </a:t>
                      </a:r>
                      <a:endParaRPr lang="es-ES_tradnl" sz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- </a:t>
                      </a: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Implementación de </a:t>
                      </a:r>
                      <a:r>
                        <a:rPr lang="es-ES_tradnl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merchandising</a:t>
                      </a: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 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-  Se obsequiará el periódico de ese día 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168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Modificar las </a:t>
                      </a: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líneas de contenido de conocimiento, así  otorgándole un estilo diferente a la información. 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Creación de contenidos frescos, interesantes y modernos dando a concoer la doble cara de la noticia y cómo ésta ejerce influencia en la vida de los lectores. 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 Hacer atractivo cada contenido de las diferentes secciones, brindando el valor único que caracteriza al Tiempo. (Análisis, variedad de fuentes, investigación, seriedad y objetividad)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8168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Adoptar las mejores prácticas medioambientales .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Cambiar el material de impresión por papel ecológico.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明朝"/>
                          <a:cs typeface="Times New Roman"/>
                        </a:rPr>
                        <a:t>- Dedicar ediciones dominicales a dar consejos e información sobre prácticas responsables con el medio ambiente. Así mismo, culturizar al publico objetivo sobre el campo y la agricultura de nuestro país, para crear sentido de pertenencia hacia la tierra y nuestros productos, ya que este tema está olvidado. </a:t>
                      </a:r>
                      <a:endParaRPr lang="en-US" sz="1200" dirty="0"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443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5-03-08 at 6.40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849343"/>
              </p:ext>
            </p:extLst>
          </p:nvPr>
        </p:nvGraphicFramePr>
        <p:xfrm>
          <a:off x="1316180" y="364550"/>
          <a:ext cx="6627092" cy="5761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3546"/>
                <a:gridCol w="3313546"/>
              </a:tblGrid>
              <a:tr h="6933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TÁCTICA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ACCIÓN</a:t>
                      </a:r>
                      <a:endParaRPr lang="en-US" dirty="0"/>
                    </a:p>
                  </a:txBody>
                  <a:tcPr/>
                </a:tc>
              </a:tr>
              <a:tr h="23934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Implementación de actividades BTL</a:t>
                      </a:r>
                      <a:endParaRPr lang="en-US" sz="12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Diseñar y alquilar bicicletas </a:t>
                      </a:r>
                      <a:r>
                        <a:rPr lang="es-ES_tradnl" sz="1200" dirty="0" err="1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brandeadas</a:t>
                      </a: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con estilo clásico  para ser utilizadas los domingos en las </a:t>
                      </a:r>
                      <a:r>
                        <a:rPr lang="es-ES_tradnl" sz="1200" dirty="0" err="1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ciclovías</a:t>
                      </a: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de las ciudades; las persona que las manejarán tendrán camisetas con el </a:t>
                      </a:r>
                      <a:r>
                        <a:rPr lang="es-ES_tradnl" sz="1200" dirty="0" err="1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hashtag</a:t>
                      </a: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de la campaña .</a:t>
                      </a:r>
                      <a:endParaRPr lang="en-US" sz="12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EJ: #</a:t>
                      </a:r>
                      <a:r>
                        <a:rPr lang="es-ES_tradnl" sz="1200" dirty="0" err="1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ApoyoLoTradicional</a:t>
                      </a: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#</a:t>
                      </a:r>
                      <a:r>
                        <a:rPr lang="es-ES_tradnl" sz="1200" dirty="0" err="1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TodoLoQueSomosParaLosJóvenes</a:t>
                      </a:r>
                      <a:endParaRPr lang="en-US" sz="12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48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Crear suscripciones personalizadas</a:t>
                      </a:r>
                      <a:endParaRPr lang="en-US" sz="12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Creación de un “menú” de beneficios para los nuevos suscriptores, los cuales podrán escoger qué tipo de información adicional quieren que les llegue con el periódico.  (qué revista, descuentos, boletas y demás sobre un área en especifico. </a:t>
                      </a:r>
                      <a:r>
                        <a:rPr lang="es-ES_tradnl" sz="1200" dirty="0" err="1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Ej</a:t>
                      </a: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: deportes, descuentos en entradas a partidos de </a:t>
                      </a:r>
                      <a:r>
                        <a:rPr lang="es-ES_tradnl" sz="12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fútbol</a:t>
                      </a: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Música: descuentos en </a:t>
                      </a:r>
                      <a:r>
                        <a:rPr lang="es-ES_tradnl" sz="12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conciertos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12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Publicar columnas de opinión escritas por cantantes, deportistas presentadores  y artistas jóvenes sobre temas escogidos a su consideración.</a:t>
                      </a:r>
                      <a:r>
                        <a:rPr lang="en-US" sz="1200" dirty="0" smtClean="0">
                          <a:effectLst/>
                          <a:latin typeface="+mn-lt"/>
                        </a:rPr>
                        <a:t> </a:t>
                      </a:r>
                      <a:endParaRPr lang="es-ES_tradnl" sz="12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_tradnl" sz="12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443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512208"/>
              </p:ext>
            </p:extLst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Screen Shot 2015-03-08 at 6.40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728" y="0"/>
            <a:ext cx="9328728" cy="6858000"/>
          </a:xfrm>
          <a:prstGeom prst="rect">
            <a:avLst/>
          </a:prstGeom>
        </p:spPr>
      </p:pic>
      <p:pic>
        <p:nvPicPr>
          <p:cNvPr id="3" name="Picture 2" descr="Screen Shot 2015-03-08 at 7.53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728" y="0"/>
            <a:ext cx="93287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3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597</Words>
  <Application>Microsoft Macintosh PowerPoint</Application>
  <PresentationFormat>Presentación en pantalla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Julián Vanegas</dc:creator>
  <cp:lastModifiedBy>Julian</cp:lastModifiedBy>
  <cp:revision>6</cp:revision>
  <dcterms:created xsi:type="dcterms:W3CDTF">2015-03-08T23:34:00Z</dcterms:created>
  <dcterms:modified xsi:type="dcterms:W3CDTF">2015-03-09T21:00:04Z</dcterms:modified>
</cp:coreProperties>
</file>