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8350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456" y="-232"/>
      </p:cViewPr>
      <p:guideLst>
        <p:guide orient="horz" pos="2160"/>
        <p:guide pos="38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876" y="2130426"/>
            <a:ext cx="10368598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9753" y="3886200"/>
            <a:ext cx="85388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772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07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2852" y="488950"/>
            <a:ext cx="2058472" cy="10407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439" y="488950"/>
            <a:ext cx="5972110" cy="104076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83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63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586" y="4406900"/>
            <a:ext cx="103685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586" y="2906713"/>
            <a:ext cx="103685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73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439" y="2846388"/>
            <a:ext cx="4015290" cy="8050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76035" y="2846388"/>
            <a:ext cx="4015290" cy="8050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214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918" y="1535113"/>
            <a:ext cx="53897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918" y="2174875"/>
            <a:ext cx="53897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6594" y="1535113"/>
            <a:ext cx="53918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6594" y="2174875"/>
            <a:ext cx="53918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939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027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70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918" y="273050"/>
            <a:ext cx="401317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9216" y="273051"/>
            <a:ext cx="681921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918" y="1435101"/>
            <a:ext cx="401317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33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0962" y="4800600"/>
            <a:ext cx="73190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90962" y="612775"/>
            <a:ext cx="73190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90962" y="5367338"/>
            <a:ext cx="73190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08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918" y="274638"/>
            <a:ext cx="109785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918" y="1600201"/>
            <a:ext cx="109785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917" y="6356351"/>
            <a:ext cx="284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83FF0-6DB6-064C-A5FD-A96DD1C05F48}" type="datetimeFigureOut">
              <a:rPr lang="es-ES" smtClean="0"/>
              <a:t>7/03/15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7770" y="6356351"/>
            <a:ext cx="3862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42151" y="6356351"/>
            <a:ext cx="2846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451E-492D-114A-9FCF-48B27261813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5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370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9042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052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40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07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2484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282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843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4867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96356" y="2222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798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0</Words>
  <Application>Microsoft Macintosh PowerPoint</Application>
  <PresentationFormat>Personalizado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Apple</dc:creator>
  <cp:lastModifiedBy>Apple</cp:lastModifiedBy>
  <cp:revision>3</cp:revision>
  <dcterms:created xsi:type="dcterms:W3CDTF">2015-03-08T04:36:58Z</dcterms:created>
  <dcterms:modified xsi:type="dcterms:W3CDTF">2015-03-09T02:03:56Z</dcterms:modified>
</cp:coreProperties>
</file>