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715000" type="screen16x10"/>
  <p:notesSz cx="6858000" cy="9144000"/>
  <p:defaultTextStyle>
    <a:defPPr>
      <a:defRPr lang="es-CO"/>
    </a:defPPr>
    <a:lvl1pPr marL="0" algn="l" defTabSz="9143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1" algn="l" defTabSz="9143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2" algn="l" defTabSz="9143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3" algn="l" defTabSz="9143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4" algn="l" defTabSz="9143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05" algn="l" defTabSz="9143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66" algn="l" defTabSz="9143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27" algn="l" defTabSz="9143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88" algn="l" defTabSz="9143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2744" y="-93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F900-D2AF-4A0C-BD51-B30102468129}" type="datetimeFigureOut">
              <a:rPr lang="es-CO" smtClean="0"/>
              <a:t>23/03/15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8162-8D92-414F-A932-BF58B4DBD728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7579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F900-D2AF-4A0C-BD51-B30102468129}" type="datetimeFigureOut">
              <a:rPr lang="es-CO" smtClean="0"/>
              <a:t>23/03/15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8162-8D92-414F-A932-BF58B4DBD728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2647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F900-D2AF-4A0C-BD51-B30102468129}" type="datetimeFigureOut">
              <a:rPr lang="es-CO" smtClean="0"/>
              <a:t>23/03/15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8162-8D92-414F-A932-BF58B4DBD728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663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F900-D2AF-4A0C-BD51-B30102468129}" type="datetimeFigureOut">
              <a:rPr lang="es-CO" smtClean="0"/>
              <a:t>23/03/15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8162-8D92-414F-A932-BF58B4DBD728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563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F900-D2AF-4A0C-BD51-B30102468129}" type="datetimeFigureOut">
              <a:rPr lang="es-CO" smtClean="0"/>
              <a:t>23/03/15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8162-8D92-414F-A932-BF58B4DBD728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794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F900-D2AF-4A0C-BD51-B30102468129}" type="datetimeFigureOut">
              <a:rPr lang="es-CO" smtClean="0"/>
              <a:t>23/03/15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8162-8D92-414F-A932-BF58B4DBD728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641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1" indent="0">
              <a:buNone/>
              <a:defRPr sz="2000" b="1"/>
            </a:lvl2pPr>
            <a:lvl3pPr marL="914322" indent="0">
              <a:buNone/>
              <a:defRPr sz="1800" b="1"/>
            </a:lvl3pPr>
            <a:lvl4pPr marL="1371483" indent="0">
              <a:buNone/>
              <a:defRPr sz="1600" b="1"/>
            </a:lvl4pPr>
            <a:lvl5pPr marL="1828644" indent="0">
              <a:buNone/>
              <a:defRPr sz="1600" b="1"/>
            </a:lvl5pPr>
            <a:lvl6pPr marL="2285805" indent="0">
              <a:buNone/>
              <a:defRPr sz="1600" b="1"/>
            </a:lvl6pPr>
            <a:lvl7pPr marL="2742966" indent="0">
              <a:buNone/>
              <a:defRPr sz="1600" b="1"/>
            </a:lvl7pPr>
            <a:lvl8pPr marL="3200127" indent="0">
              <a:buNone/>
              <a:defRPr sz="1600" b="1"/>
            </a:lvl8pPr>
            <a:lvl9pPr marL="365728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1" indent="0">
              <a:buNone/>
              <a:defRPr sz="2000" b="1"/>
            </a:lvl2pPr>
            <a:lvl3pPr marL="914322" indent="0">
              <a:buNone/>
              <a:defRPr sz="1800" b="1"/>
            </a:lvl3pPr>
            <a:lvl4pPr marL="1371483" indent="0">
              <a:buNone/>
              <a:defRPr sz="1600" b="1"/>
            </a:lvl4pPr>
            <a:lvl5pPr marL="1828644" indent="0">
              <a:buNone/>
              <a:defRPr sz="1600" b="1"/>
            </a:lvl5pPr>
            <a:lvl6pPr marL="2285805" indent="0">
              <a:buNone/>
              <a:defRPr sz="1600" b="1"/>
            </a:lvl6pPr>
            <a:lvl7pPr marL="2742966" indent="0">
              <a:buNone/>
              <a:defRPr sz="1600" b="1"/>
            </a:lvl7pPr>
            <a:lvl8pPr marL="3200127" indent="0">
              <a:buNone/>
              <a:defRPr sz="1600" b="1"/>
            </a:lvl8pPr>
            <a:lvl9pPr marL="365728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F900-D2AF-4A0C-BD51-B30102468129}" type="datetimeFigureOut">
              <a:rPr lang="es-CO" smtClean="0"/>
              <a:t>23/03/15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8162-8D92-414F-A932-BF58B4DBD728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4348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F900-D2AF-4A0C-BD51-B30102468129}" type="datetimeFigureOut">
              <a:rPr lang="es-CO" smtClean="0"/>
              <a:t>23/03/15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8162-8D92-414F-A932-BF58B4DBD728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459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F900-D2AF-4A0C-BD51-B30102468129}" type="datetimeFigureOut">
              <a:rPr lang="es-CO" smtClean="0"/>
              <a:t>23/03/15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8162-8D92-414F-A932-BF58B4DBD728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674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61" indent="0">
              <a:buNone/>
              <a:defRPr sz="1200"/>
            </a:lvl2pPr>
            <a:lvl3pPr marL="914322" indent="0">
              <a:buNone/>
              <a:defRPr sz="1000"/>
            </a:lvl3pPr>
            <a:lvl4pPr marL="1371483" indent="0">
              <a:buNone/>
              <a:defRPr sz="900"/>
            </a:lvl4pPr>
            <a:lvl5pPr marL="1828644" indent="0">
              <a:buNone/>
              <a:defRPr sz="900"/>
            </a:lvl5pPr>
            <a:lvl6pPr marL="2285805" indent="0">
              <a:buNone/>
              <a:defRPr sz="900"/>
            </a:lvl6pPr>
            <a:lvl7pPr marL="2742966" indent="0">
              <a:buNone/>
              <a:defRPr sz="900"/>
            </a:lvl7pPr>
            <a:lvl8pPr marL="3200127" indent="0">
              <a:buNone/>
              <a:defRPr sz="900"/>
            </a:lvl8pPr>
            <a:lvl9pPr marL="3657288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F900-D2AF-4A0C-BD51-B30102468129}" type="datetimeFigureOut">
              <a:rPr lang="es-CO" smtClean="0"/>
              <a:t>23/03/15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8162-8D92-414F-A932-BF58B4DBD728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223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61" indent="0">
              <a:buNone/>
              <a:defRPr sz="2800"/>
            </a:lvl2pPr>
            <a:lvl3pPr marL="914322" indent="0">
              <a:buNone/>
              <a:defRPr sz="2400"/>
            </a:lvl3pPr>
            <a:lvl4pPr marL="1371483" indent="0">
              <a:buNone/>
              <a:defRPr sz="2000"/>
            </a:lvl4pPr>
            <a:lvl5pPr marL="1828644" indent="0">
              <a:buNone/>
              <a:defRPr sz="2000"/>
            </a:lvl5pPr>
            <a:lvl6pPr marL="2285805" indent="0">
              <a:buNone/>
              <a:defRPr sz="2000"/>
            </a:lvl6pPr>
            <a:lvl7pPr marL="2742966" indent="0">
              <a:buNone/>
              <a:defRPr sz="2000"/>
            </a:lvl7pPr>
            <a:lvl8pPr marL="3200127" indent="0">
              <a:buNone/>
              <a:defRPr sz="2000"/>
            </a:lvl8pPr>
            <a:lvl9pPr marL="3657288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61" indent="0">
              <a:buNone/>
              <a:defRPr sz="1200"/>
            </a:lvl2pPr>
            <a:lvl3pPr marL="914322" indent="0">
              <a:buNone/>
              <a:defRPr sz="1000"/>
            </a:lvl3pPr>
            <a:lvl4pPr marL="1371483" indent="0">
              <a:buNone/>
              <a:defRPr sz="900"/>
            </a:lvl4pPr>
            <a:lvl5pPr marL="1828644" indent="0">
              <a:buNone/>
              <a:defRPr sz="900"/>
            </a:lvl5pPr>
            <a:lvl6pPr marL="2285805" indent="0">
              <a:buNone/>
              <a:defRPr sz="900"/>
            </a:lvl6pPr>
            <a:lvl7pPr marL="2742966" indent="0">
              <a:buNone/>
              <a:defRPr sz="900"/>
            </a:lvl7pPr>
            <a:lvl8pPr marL="3200127" indent="0">
              <a:buNone/>
              <a:defRPr sz="900"/>
            </a:lvl8pPr>
            <a:lvl9pPr marL="3657288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F900-D2AF-4A0C-BD51-B30102468129}" type="datetimeFigureOut">
              <a:rPr lang="es-CO" smtClean="0"/>
              <a:t>23/03/15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8162-8D92-414F-A932-BF58B4DBD728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549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1" y="5296960"/>
            <a:ext cx="2133600" cy="304271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DF900-D2AF-4A0C-BD51-B30102468129}" type="datetimeFigureOut">
              <a:rPr lang="es-CO" smtClean="0"/>
              <a:t>23/03/15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1" y="5296960"/>
            <a:ext cx="2895600" cy="304271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C8162-8D92-414F-A932-BF58B4DBD728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705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2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1" indent="-342871" algn="l" defTabSz="91432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7" indent="-285726" algn="l" defTabSz="91432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3" indent="-228581" algn="l" defTabSz="91432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4" indent="-228581" algn="l" defTabSz="91432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5" indent="-228581" algn="l" defTabSz="91432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6" indent="-228581" algn="l" defTabSz="9143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6" indent="-228581" algn="l" defTabSz="9143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7" indent="-228581" algn="l" defTabSz="9143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9" indent="-228581" algn="l" defTabSz="9143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2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3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4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5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6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7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8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hyperlink" Target="file://localhost/Users/Gersonguerrero/Documents/Young%20Lions%202015/YLM-000139%20-%20GROLSCH%20-%20SINESTESIA/YLM-000139%20-%20GROLSCH%20-%20SINESTESIA%20.mp4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SLIDE1real-01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0" name="Rectángulo 9">
            <a:hlinkClick r:id="rId3" action="ppaction://hlinkfile"/>
          </p:cNvPr>
          <p:cNvSpPr/>
          <p:nvPr/>
        </p:nvSpPr>
        <p:spPr>
          <a:xfrm>
            <a:off x="496" y="5017740"/>
            <a:ext cx="9143504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200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LIDE10-07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4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lide2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7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LIDE3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28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lide4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97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LIDEtrabaj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42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LIDE6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4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SLIDE7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70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LIDE8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11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LIDE10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0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0</Words>
  <Application>Microsoft Macintosh PowerPoint</Application>
  <PresentationFormat>Presentación en pantalla (16:10)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“Efecto de percepción cognoscitiva que se presenta en las personas creativas por la mezcla de los sentidos como respuesta a un estímulo externo”</dc:title>
  <dc:creator>Lina</dc:creator>
  <cp:lastModifiedBy>Gerson  Guerrero Garzon</cp:lastModifiedBy>
  <cp:revision>64</cp:revision>
  <dcterms:created xsi:type="dcterms:W3CDTF">2015-03-22T04:06:45Z</dcterms:created>
  <dcterms:modified xsi:type="dcterms:W3CDTF">2015-03-23T14:02:35Z</dcterms:modified>
</cp:coreProperties>
</file>