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1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A906-3B0C-5F45-B789-EA50203A0693}" type="datetimeFigureOut">
              <a:rPr lang="en-US" smtClean="0"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F605-EFCA-2843-A604-51BB8298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6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A906-3B0C-5F45-B789-EA50203A0693}" type="datetimeFigureOut">
              <a:rPr lang="en-US" smtClean="0"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F605-EFCA-2843-A604-51BB8298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A906-3B0C-5F45-B789-EA50203A0693}" type="datetimeFigureOut">
              <a:rPr lang="en-US" smtClean="0"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F605-EFCA-2843-A604-51BB8298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A906-3B0C-5F45-B789-EA50203A0693}" type="datetimeFigureOut">
              <a:rPr lang="en-US" smtClean="0"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F605-EFCA-2843-A604-51BB8298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5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A906-3B0C-5F45-B789-EA50203A0693}" type="datetimeFigureOut">
              <a:rPr lang="en-US" smtClean="0"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F605-EFCA-2843-A604-51BB8298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A906-3B0C-5F45-B789-EA50203A0693}" type="datetimeFigureOut">
              <a:rPr lang="en-US" smtClean="0"/>
              <a:t>3/24/15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F605-EFCA-2843-A604-51BB8298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7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A906-3B0C-5F45-B789-EA50203A0693}" type="datetimeFigureOut">
              <a:rPr lang="en-US" smtClean="0"/>
              <a:t>3/24/15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F605-EFCA-2843-A604-51BB8298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2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A906-3B0C-5F45-B789-EA50203A0693}" type="datetimeFigureOut">
              <a:rPr lang="en-US" smtClean="0"/>
              <a:t>3/24/15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F605-EFCA-2843-A604-51BB8298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7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A906-3B0C-5F45-B789-EA50203A0693}" type="datetimeFigureOut">
              <a:rPr lang="en-US" smtClean="0"/>
              <a:t>3/24/15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F605-EFCA-2843-A604-51BB8298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2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A906-3B0C-5F45-B789-EA50203A0693}" type="datetimeFigureOut">
              <a:rPr lang="en-US" smtClean="0"/>
              <a:t>3/24/15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F605-EFCA-2843-A604-51BB8298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5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A906-3B0C-5F45-B789-EA50203A0693}" type="datetimeFigureOut">
              <a:rPr lang="en-US" smtClean="0"/>
              <a:t>3/24/15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F605-EFCA-2843-A604-51BB8298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3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A906-3B0C-5F45-B789-EA50203A0693}" type="datetimeFigureOut">
              <a:rPr lang="en-US" smtClean="0"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1F605-EFCA-2843-A604-51BB8298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1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03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7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0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77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5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50"/>
            <a:ext cx="9144000" cy="682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1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1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9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94"/>
            <a:ext cx="9144000" cy="669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71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" y="0"/>
            <a:ext cx="9111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3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38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Mccan Erickson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Gomez, Santiago (BOG-MEW)</dc:creator>
  <cp:lastModifiedBy>Gomez, Santiago (BOG-MEW)</cp:lastModifiedBy>
  <cp:revision>2</cp:revision>
  <dcterms:created xsi:type="dcterms:W3CDTF">2015-03-24T14:55:08Z</dcterms:created>
  <dcterms:modified xsi:type="dcterms:W3CDTF">2015-03-24T15:06:09Z</dcterms:modified>
</cp:coreProperties>
</file>