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8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526"/>
    <a:srgbClr val="2A8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76" autoAdjust="0"/>
  </p:normalViewPr>
  <p:slideViewPr>
    <p:cSldViewPr>
      <p:cViewPr>
        <p:scale>
          <a:sx n="154" d="100"/>
          <a:sy n="154" d="100"/>
        </p:scale>
        <p:origin x="-348" y="-4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09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34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87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17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85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8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418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91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66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18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87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FAF8-19EC-4CD2-9464-CF6C7667699B}" type="datetimeFigureOut">
              <a:rPr lang="es-CO" smtClean="0"/>
              <a:t>23/03/2015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1086-E04B-4503-98A8-3BD1DDE362CE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8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9" y="296950"/>
            <a:ext cx="7409111" cy="4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585"/>
            <a:ext cx="8606262" cy="46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662"/>
            <a:ext cx="1224136" cy="26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71230"/>
            <a:ext cx="8189805" cy="41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6525"/>
            <a:ext cx="5991724" cy="41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051838"/>
            <a:ext cx="4248472" cy="30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04" y="267494"/>
            <a:ext cx="7564695" cy="39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3" y="267494"/>
            <a:ext cx="7023037" cy="27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143"/>
            <a:ext cx="7632848" cy="3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 	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84956"/>
            <a:ext cx="5328591" cy="36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</Words>
  <Application>Microsoft Office PowerPoint</Application>
  <PresentationFormat>On-screen Show (16:9)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 Gomez</dc:creator>
  <cp:lastModifiedBy>Andres Gomez</cp:lastModifiedBy>
  <cp:revision>22</cp:revision>
  <dcterms:created xsi:type="dcterms:W3CDTF">2015-03-23T18:23:52Z</dcterms:created>
  <dcterms:modified xsi:type="dcterms:W3CDTF">2015-03-23T23:44:53Z</dcterms:modified>
</cp:coreProperties>
</file>