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83" r:id="rId1"/>
    <p:sldMasterId id="2147483660" r:id="rId2"/>
    <p:sldMasterId id="2147484118" r:id="rId3"/>
    <p:sldMasterId id="2147483850" r:id="rId4"/>
    <p:sldMasterId id="2147483745" r:id="rId5"/>
  </p:sldMasterIdLst>
  <p:notesMasterIdLst>
    <p:notesMasterId r:id="rId15"/>
  </p:notesMasterIdLst>
  <p:handoutMasterIdLst>
    <p:handoutMasterId r:id="rId16"/>
  </p:handoutMasterIdLst>
  <p:sldIdLst>
    <p:sldId id="774" r:id="rId6"/>
    <p:sldId id="958" r:id="rId7"/>
    <p:sldId id="959" r:id="rId8"/>
    <p:sldId id="962" r:id="rId9"/>
    <p:sldId id="963" r:id="rId10"/>
    <p:sldId id="964" r:id="rId11"/>
    <p:sldId id="965" r:id="rId12"/>
    <p:sldId id="968" r:id="rId13"/>
    <p:sldId id="967" r:id="rId14"/>
  </p:sldIdLst>
  <p:sldSz cx="9144000" cy="5143500" type="screen16x9"/>
  <p:notesSz cx="6858000" cy="9144000"/>
  <p:embeddedFontLst>
    <p:embeddedFont>
      <p:font typeface="Franklin Gothic Book" panose="020B050302010202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Franklin Gothic Demi" panose="020B0703020102020204" pitchFamily="34" charset="0"/>
      <p:regular r:id="rId23"/>
      <p: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10">
          <p15:clr>
            <a:srgbClr val="A4A3A4"/>
          </p15:clr>
        </p15:guide>
        <p15:guide id="2" orient="horz" pos="1393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263">
          <p15:clr>
            <a:srgbClr val="A4A3A4"/>
          </p15:clr>
        </p15:guide>
        <p15:guide id="5" orient="horz" pos="2981">
          <p15:clr>
            <a:srgbClr val="A4A3A4"/>
          </p15:clr>
        </p15:guide>
        <p15:guide id="6" orient="horz" pos="2074">
          <p15:clr>
            <a:srgbClr val="A4A3A4"/>
          </p15:clr>
        </p15:guide>
        <p15:guide id="7" orient="horz" pos="1847">
          <p15:clr>
            <a:srgbClr val="A4A3A4"/>
          </p15:clr>
        </p15:guide>
        <p15:guide id="8" orient="horz" pos="940">
          <p15:clr>
            <a:srgbClr val="A4A3A4"/>
          </p15:clr>
        </p15:guide>
        <p15:guide id="9" orient="horz" pos="34">
          <p15:clr>
            <a:srgbClr val="A4A3A4"/>
          </p15:clr>
        </p15:guide>
        <p15:guide id="10" orient="horz" pos="2255">
          <p15:clr>
            <a:srgbClr val="A4A3A4"/>
          </p15:clr>
        </p15:guide>
        <p15:guide id="11" orient="horz" pos="713">
          <p15:clr>
            <a:srgbClr val="A4A3A4"/>
          </p15:clr>
        </p15:guide>
        <p15:guide id="12" orient="horz" pos="1166">
          <p15:clr>
            <a:srgbClr val="A4A3A4"/>
          </p15:clr>
        </p15:guide>
        <p15:guide id="13" orient="horz" pos="1620">
          <p15:clr>
            <a:srgbClr val="A4A3A4"/>
          </p15:clr>
        </p15:guide>
        <p15:guide id="14" orient="horz" pos="2300">
          <p15:clr>
            <a:srgbClr val="A4A3A4"/>
          </p15:clr>
        </p15:guide>
        <p15:guide id="15" orient="horz" pos="2527">
          <p15:clr>
            <a:srgbClr val="A4A3A4"/>
          </p15:clr>
        </p15:guide>
        <p15:guide id="16" orient="horz" pos="177">
          <p15:clr>
            <a:srgbClr val="A4A3A4"/>
          </p15:clr>
        </p15:guide>
        <p15:guide id="17" orient="horz" pos="1080">
          <p15:clr>
            <a:srgbClr val="A4A3A4"/>
          </p15:clr>
        </p15:guide>
        <p15:guide id="18" pos="158">
          <p15:clr>
            <a:srgbClr val="A4A3A4"/>
          </p15:clr>
        </p15:guide>
        <p15:guide id="19" pos="5731">
          <p15:clr>
            <a:srgbClr val="A4A3A4"/>
          </p15:clr>
        </p15:guide>
        <p15:guide id="20" pos="1519">
          <p15:clr>
            <a:srgbClr val="A4A3A4"/>
          </p15:clr>
        </p15:guide>
        <p15:guide id="21" pos="4241">
          <p15:clr>
            <a:srgbClr val="A4A3A4"/>
          </p15:clr>
        </p15:guide>
        <p15:guide id="22" pos="3107">
          <p15:clr>
            <a:srgbClr val="A4A3A4"/>
          </p15:clr>
        </p15:guide>
        <p15:guide id="23" pos="4468">
          <p15:clr>
            <a:srgbClr val="A4A3A4"/>
          </p15:clr>
        </p15:guide>
        <p15:guide id="24" pos="839">
          <p15:clr>
            <a:srgbClr val="A4A3A4"/>
          </p15:clr>
        </p15:guide>
        <p15:guide id="25" pos="2880">
          <p15:clr>
            <a:srgbClr val="A4A3A4"/>
          </p15:clr>
        </p15:guide>
        <p15:guide id="26" pos="1066">
          <p15:clr>
            <a:srgbClr val="A4A3A4"/>
          </p15:clr>
        </p15:guide>
        <p15:guide id="27" pos="1292">
          <p15:clr>
            <a:srgbClr val="A4A3A4"/>
          </p15:clr>
        </p15:guide>
        <p15:guide id="28" pos="22">
          <p15:clr>
            <a:srgbClr val="A4A3A4"/>
          </p15:clr>
        </p15:guide>
        <p15:guide id="29" pos="3334">
          <p15:clr>
            <a:srgbClr val="A4A3A4"/>
          </p15:clr>
        </p15:guide>
        <p15:guide id="30" pos="3560">
          <p15:clr>
            <a:srgbClr val="A4A3A4"/>
          </p15:clr>
        </p15:guide>
        <p15:guide id="31" pos="3787">
          <p15:clr>
            <a:srgbClr val="A4A3A4"/>
          </p15:clr>
        </p15:guide>
        <p15:guide id="32" pos="4014">
          <p15:clr>
            <a:srgbClr val="A4A3A4"/>
          </p15:clr>
        </p15:guide>
        <p15:guide id="33" pos="4694">
          <p15:clr>
            <a:srgbClr val="A4A3A4"/>
          </p15:clr>
        </p15:guide>
        <p15:guide id="34" pos="4921">
          <p15:clr>
            <a:srgbClr val="A4A3A4"/>
          </p15:clr>
        </p15:guide>
        <p15:guide id="35" pos="5148">
          <p15:clr>
            <a:srgbClr val="A4A3A4"/>
          </p15:clr>
        </p15:guide>
        <p15:guide id="36" pos="5375">
          <p15:clr>
            <a:srgbClr val="A4A3A4"/>
          </p15:clr>
        </p15:guide>
        <p15:guide id="37" pos="5602">
          <p15:clr>
            <a:srgbClr val="A4A3A4"/>
          </p15:clr>
        </p15:guide>
        <p15:guide id="38" pos="2653">
          <p15:clr>
            <a:srgbClr val="A4A3A4"/>
          </p15:clr>
        </p15:guide>
        <p15:guide id="39" pos="2426">
          <p15:clr>
            <a:srgbClr val="A4A3A4"/>
          </p15:clr>
        </p15:guide>
        <p15:guide id="40" pos="2200">
          <p15:clr>
            <a:srgbClr val="A4A3A4"/>
          </p15:clr>
        </p15:guide>
        <p15:guide id="41" pos="1973">
          <p15:clr>
            <a:srgbClr val="A4A3A4"/>
          </p15:clr>
        </p15:guide>
        <p15:guide id="42" pos="1746">
          <p15:clr>
            <a:srgbClr val="A4A3A4"/>
          </p15:clr>
        </p15:guide>
        <p15:guide id="43" pos="612">
          <p15:clr>
            <a:srgbClr val="A4A3A4"/>
          </p15:clr>
        </p15:guide>
        <p15:guide id="44" pos="385">
          <p15:clr>
            <a:srgbClr val="A4A3A4"/>
          </p15:clr>
        </p15:guide>
        <p15:guide id="45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CC9900"/>
    <a:srgbClr val="8F3F6D"/>
    <a:srgbClr val="EDE9E1"/>
    <a:srgbClr val="DADADA"/>
    <a:srgbClr val="FFFFFF"/>
    <a:srgbClr val="99CC33"/>
    <a:srgbClr val="F5F4F2"/>
    <a:srgbClr val="CBC7BF"/>
    <a:srgbClr val="9F9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37" autoAdjust="0"/>
    <p:restoredTop sz="90401" autoAdjust="0"/>
  </p:normalViewPr>
  <p:slideViewPr>
    <p:cSldViewPr snapToObjects="1">
      <p:cViewPr varScale="1">
        <p:scale>
          <a:sx n="98" d="100"/>
          <a:sy n="98" d="100"/>
        </p:scale>
        <p:origin x="666" y="84"/>
      </p:cViewPr>
      <p:guideLst>
        <p:guide orient="horz" pos="3210"/>
        <p:guide orient="horz" pos="1393"/>
        <p:guide orient="horz" pos="2754"/>
        <p:guide orient="horz" pos="263"/>
        <p:guide orient="horz" pos="2981"/>
        <p:guide orient="horz" pos="2074"/>
        <p:guide orient="horz" pos="1847"/>
        <p:guide orient="horz" pos="940"/>
        <p:guide orient="horz" pos="34"/>
        <p:guide orient="horz" pos="2255"/>
        <p:guide orient="horz" pos="713"/>
        <p:guide orient="horz" pos="1166"/>
        <p:guide orient="horz" pos="1620"/>
        <p:guide orient="horz" pos="2300"/>
        <p:guide orient="horz" pos="2527"/>
        <p:guide orient="horz" pos="177"/>
        <p:guide orient="horz" pos="1080"/>
        <p:guide pos="158"/>
        <p:guide pos="5731"/>
        <p:guide pos="1519"/>
        <p:guide pos="4241"/>
        <p:guide pos="3107"/>
        <p:guide pos="4468"/>
        <p:guide pos="839"/>
        <p:guide pos="2880"/>
        <p:guide pos="1066"/>
        <p:guide pos="1292"/>
        <p:guide pos="22"/>
        <p:guide pos="3334"/>
        <p:guide pos="3560"/>
        <p:guide pos="3787"/>
        <p:guide pos="4014"/>
        <p:guide pos="4694"/>
        <p:guide pos="4921"/>
        <p:guide pos="5148"/>
        <p:guide pos="5375"/>
        <p:guide pos="5602"/>
        <p:guide pos="2653"/>
        <p:guide pos="2426"/>
        <p:guide pos="2200"/>
        <p:guide pos="1973"/>
        <p:guide pos="1746"/>
        <p:guide pos="612"/>
        <p:guide pos="385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218"/>
    </p:cViewPr>
  </p:sorterViewPr>
  <p:notesViewPr>
    <p:cSldViewPr snapToObjects="1"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915F8-5717-F645-BD32-A9C9F2BCF288}" type="datetimeFigureOut">
              <a:rPr lang="en-US" smtClean="0"/>
              <a:t>3/23/2015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3AB73-30FB-AB4F-94A7-ADC8E5D91E37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9085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91861-E7DB-F347-B437-382F8714915B}" type="datetimeFigureOut">
              <a:rPr lang="en-US" smtClean="0"/>
              <a:t>3/23/2015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80EFC-5C4B-7140-A040-DAB652EE015A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552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-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:\3 GLOBAL MARKETING\BRANDING\Logos\MASTER LOGO\RGB (web &amp; screen usage)\MEDIACOM_RGB_NE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8466" y="4827255"/>
            <a:ext cx="1145167" cy="16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00" y="51338"/>
            <a:ext cx="9054000" cy="504082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6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014679" y="46659"/>
            <a:ext cx="2080800" cy="2502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014679" y="2595347"/>
            <a:ext cx="2080800" cy="24876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891771" y="51422"/>
            <a:ext cx="2080800" cy="2502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892414" y="2595347"/>
            <a:ext cx="2079515" cy="24876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768863" y="51422"/>
            <a:ext cx="2080800" cy="2502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768863" y="2595347"/>
            <a:ext cx="2080800" cy="24876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-3118" y="169945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029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9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2769285" y="53975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4892998" y="53975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7016711" y="53975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2769285" y="1747224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4892998" y="1747224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7016711" y="1747224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9"/>
          </p:nvPr>
        </p:nvSpPr>
        <p:spPr>
          <a:xfrm>
            <a:off x="2769285" y="3440473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0"/>
          </p:nvPr>
        </p:nvSpPr>
        <p:spPr>
          <a:xfrm>
            <a:off x="4892998" y="3440473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7016711" y="3440473"/>
            <a:ext cx="208080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945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81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 Cre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137930" y="2599161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65123" y="2601119"/>
            <a:ext cx="2525042" cy="24912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341692" y="1152692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945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8061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Images Cre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945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115082" y="2601119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65123" y="2601119"/>
            <a:ext cx="2525042" cy="24912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341692" y="1152692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764507" y="54769"/>
            <a:ext cx="2525042" cy="2500724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646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5 Images Cre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-3118" y="169945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115082" y="2601119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65123" y="2601119"/>
            <a:ext cx="2525042" cy="24912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341692" y="1152692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764507" y="54769"/>
            <a:ext cx="2525042" cy="2500724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135595" y="3689518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531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5 Images Cre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5341692" y="181517"/>
            <a:ext cx="2107535" cy="950372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000">
                <a:solidFill>
                  <a:srgbClr val="5F574F"/>
                </a:solidFill>
              </a:defRPr>
            </a:lvl2pPr>
            <a:lvl3pPr marL="914400" indent="0">
              <a:buNone/>
              <a:defRPr sz="1000">
                <a:solidFill>
                  <a:srgbClr val="5F574F"/>
                </a:solidFill>
              </a:defRPr>
            </a:lvl3pPr>
            <a:lvl4pPr marL="1371600" indent="0">
              <a:buNone/>
              <a:defRPr sz="1000">
                <a:solidFill>
                  <a:srgbClr val="5F574F"/>
                </a:solidFill>
              </a:defRPr>
            </a:lvl4pPr>
            <a:lvl5pPr marL="1828800" indent="0">
              <a:buNone/>
              <a:defRPr sz="10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6804248" y="1487441"/>
            <a:ext cx="2088927" cy="1084309"/>
          </a:xfrm>
          <a:prstGeom prst="rect">
            <a:avLst/>
          </a:prstGeom>
        </p:spPr>
        <p:txBody>
          <a:bodyPr vert="horz" lIns="0" anchor="ctr"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000">
                <a:solidFill>
                  <a:srgbClr val="5F574F"/>
                </a:solidFill>
              </a:defRPr>
            </a:lvl2pPr>
            <a:lvl3pPr marL="914400" indent="0">
              <a:buNone/>
              <a:defRPr sz="1000">
                <a:solidFill>
                  <a:srgbClr val="5F574F"/>
                </a:solidFill>
              </a:defRPr>
            </a:lvl3pPr>
            <a:lvl4pPr marL="1371600" indent="0">
              <a:buNone/>
              <a:defRPr sz="1000">
                <a:solidFill>
                  <a:srgbClr val="5F574F"/>
                </a:solidFill>
              </a:defRPr>
            </a:lvl4pPr>
            <a:lvl5pPr marL="1828800" indent="0">
              <a:buNone/>
              <a:defRPr sz="10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2411413" y="4052692"/>
            <a:ext cx="2106471" cy="990000"/>
          </a:xfrm>
          <a:prstGeom prst="rect">
            <a:avLst/>
          </a:prstGeom>
        </p:spPr>
        <p:txBody>
          <a:bodyPr vert="horz" lIns="0" anchor="ctr"/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000">
                <a:solidFill>
                  <a:srgbClr val="5F574F"/>
                </a:solidFill>
              </a:defRPr>
            </a:lvl2pPr>
            <a:lvl3pPr marL="914400" indent="0">
              <a:buNone/>
              <a:defRPr sz="1000">
                <a:solidFill>
                  <a:srgbClr val="5F574F"/>
                </a:solidFill>
              </a:defRPr>
            </a:lvl3pPr>
            <a:lvl4pPr marL="1371600" indent="0">
              <a:buNone/>
              <a:defRPr sz="1000">
                <a:solidFill>
                  <a:srgbClr val="5F574F"/>
                </a:solidFill>
              </a:defRPr>
            </a:lvl4pPr>
            <a:lvl5pPr marL="1828800" indent="0">
              <a:buNone/>
              <a:defRPr sz="10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-3118" y="169945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115082" y="2601119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65123" y="2601119"/>
            <a:ext cx="2525042" cy="24912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341692" y="1152692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764507" y="54769"/>
            <a:ext cx="2525042" cy="2500724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135595" y="3689518"/>
            <a:ext cx="1402801" cy="1402801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2084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3 Images Cre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2502040" y="1131889"/>
            <a:ext cx="2069960" cy="243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4614068" y="47482"/>
            <a:ext cx="4483100" cy="503872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250825" y="2983017"/>
            <a:ext cx="2198688" cy="210319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47"/>
          </p:nvPr>
        </p:nvSpPr>
        <p:spPr>
          <a:xfrm>
            <a:off x="250825" y="1131888"/>
            <a:ext cx="2198688" cy="182605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48"/>
          </p:nvPr>
        </p:nvSpPr>
        <p:spPr>
          <a:xfrm>
            <a:off x="2502040" y="3589194"/>
            <a:ext cx="2069960" cy="149701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735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s: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11"/>
          <p:cNvSpPr>
            <a:spLocks noGrp="1"/>
          </p:cNvSpPr>
          <p:nvPr>
            <p:ph type="body" sz="quarter" idx="49"/>
          </p:nvPr>
        </p:nvSpPr>
        <p:spPr>
          <a:xfrm>
            <a:off x="250823" y="2932113"/>
            <a:ext cx="4293467" cy="180022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3" name="Text Placeholder 11"/>
          <p:cNvSpPr>
            <a:spLocks noGrp="1"/>
          </p:cNvSpPr>
          <p:nvPr>
            <p:ph type="body" sz="quarter" idx="50"/>
          </p:nvPr>
        </p:nvSpPr>
        <p:spPr>
          <a:xfrm>
            <a:off x="4593985" y="2932113"/>
            <a:ext cx="4294691" cy="180022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algn="l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algn="l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algn="l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algn="l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50823" y="1123228"/>
            <a:ext cx="4293467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46"/>
          </p:nvPr>
        </p:nvSpPr>
        <p:spPr>
          <a:xfrm>
            <a:off x="4593876" y="1123228"/>
            <a:ext cx="42948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12418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7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s: Text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51"/>
          </p:nvPr>
        </p:nvSpPr>
        <p:spPr>
          <a:xfrm>
            <a:off x="250823" y="3005116"/>
            <a:ext cx="4293467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52"/>
          </p:nvPr>
        </p:nvSpPr>
        <p:spPr>
          <a:xfrm>
            <a:off x="4593876" y="3005116"/>
            <a:ext cx="42948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49"/>
          </p:nvPr>
        </p:nvSpPr>
        <p:spPr>
          <a:xfrm>
            <a:off x="250823" y="1131590"/>
            <a:ext cx="4293467" cy="180022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50"/>
          </p:nvPr>
        </p:nvSpPr>
        <p:spPr>
          <a:xfrm>
            <a:off x="4593985" y="1131590"/>
            <a:ext cx="4294691" cy="180022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algn="l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algn="l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algn="l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algn="l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16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s: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50825" y="1123228"/>
            <a:ext cx="284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45"/>
          </p:nvPr>
        </p:nvSpPr>
        <p:spPr>
          <a:xfrm>
            <a:off x="6046498" y="1123228"/>
            <a:ext cx="284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46"/>
          </p:nvPr>
        </p:nvSpPr>
        <p:spPr>
          <a:xfrm>
            <a:off x="3148662" y="1123228"/>
            <a:ext cx="284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47"/>
          </p:nvPr>
        </p:nvSpPr>
        <p:spPr>
          <a:xfrm>
            <a:off x="250825" y="2932112"/>
            <a:ext cx="2844000" cy="18002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48662" y="2932112"/>
            <a:ext cx="2844000" cy="18002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48"/>
          </p:nvPr>
        </p:nvSpPr>
        <p:spPr>
          <a:xfrm>
            <a:off x="6046498" y="2932112"/>
            <a:ext cx="2844000" cy="18002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786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e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771775" y="51750"/>
            <a:ext cx="6328800" cy="50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5"/>
            <a:ext cx="2304951" cy="396716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1491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675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s: Text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50825" y="3015063"/>
            <a:ext cx="284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45"/>
          </p:nvPr>
        </p:nvSpPr>
        <p:spPr>
          <a:xfrm>
            <a:off x="6039571" y="3015063"/>
            <a:ext cx="284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46"/>
          </p:nvPr>
        </p:nvSpPr>
        <p:spPr>
          <a:xfrm>
            <a:off x="3145198" y="3015063"/>
            <a:ext cx="284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47"/>
          </p:nvPr>
        </p:nvSpPr>
        <p:spPr>
          <a:xfrm>
            <a:off x="250825" y="1131590"/>
            <a:ext cx="2844000" cy="18002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48662" y="1131590"/>
            <a:ext cx="2844000" cy="18002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48"/>
          </p:nvPr>
        </p:nvSpPr>
        <p:spPr>
          <a:xfrm>
            <a:off x="6046498" y="1131590"/>
            <a:ext cx="2844000" cy="18002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322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mparisons: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2932114"/>
            <a:ext cx="2124000" cy="17891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420649" y="2932114"/>
            <a:ext cx="2124000" cy="17891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90473" y="2932114"/>
            <a:ext cx="2124000" cy="17891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60296" y="2932114"/>
            <a:ext cx="2124000" cy="17891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50825" y="1131888"/>
            <a:ext cx="212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420649" y="1131888"/>
            <a:ext cx="212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90473" y="1131888"/>
            <a:ext cx="212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760296" y="1131888"/>
            <a:ext cx="212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265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mparisons: Text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50825" y="3011418"/>
            <a:ext cx="212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420649" y="3011418"/>
            <a:ext cx="212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90473" y="3011418"/>
            <a:ext cx="212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760296" y="3011418"/>
            <a:ext cx="2124000" cy="171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1131590"/>
            <a:ext cx="2124000" cy="17891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420649" y="1131590"/>
            <a:ext cx="2124000" cy="17891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90473" y="1131590"/>
            <a:ext cx="2124000" cy="17891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60296" y="1131590"/>
            <a:ext cx="2124000" cy="178911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39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s: 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85495" y="1132281"/>
            <a:ext cx="4510800" cy="39528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093" y="1131095"/>
            <a:ext cx="4510800" cy="39539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7050436" y="3025140"/>
            <a:ext cx="1953572" cy="1956360"/>
          </a:xfrm>
          <a:prstGeom prst="rect">
            <a:avLst/>
          </a:prstGeom>
          <a:solidFill>
            <a:srgbClr val="4A4A49"/>
          </a:solidFill>
        </p:spPr>
        <p:txBody>
          <a:bodyPr vert="horz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25726" y="3025140"/>
            <a:ext cx="1967793" cy="1956360"/>
          </a:xfrm>
          <a:prstGeom prst="rect">
            <a:avLst/>
          </a:prstGeom>
          <a:solidFill>
            <a:schemeClr val="tx1"/>
          </a:solidFill>
        </p:spPr>
        <p:txBody>
          <a:bodyPr vert="horz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438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s: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093" y="51750"/>
            <a:ext cx="45108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85495" y="51750"/>
            <a:ext cx="45108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7050436" y="3025140"/>
            <a:ext cx="1953572" cy="1956360"/>
          </a:xfrm>
          <a:prstGeom prst="rect">
            <a:avLst/>
          </a:prstGeom>
          <a:solidFill>
            <a:srgbClr val="4A4A49"/>
          </a:solidFill>
        </p:spPr>
        <p:txBody>
          <a:bodyPr vert="horz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25726" y="3025140"/>
            <a:ext cx="1967793" cy="1956360"/>
          </a:xfrm>
          <a:prstGeom prst="rect">
            <a:avLst/>
          </a:prstGeom>
          <a:solidFill>
            <a:schemeClr val="tx1"/>
          </a:solidFill>
        </p:spPr>
        <p:txBody>
          <a:bodyPr vert="horz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38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s: 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093" y="1131888"/>
            <a:ext cx="2988000" cy="395224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08005" y="1131888"/>
            <a:ext cx="2988000" cy="395224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078240" y="1131888"/>
            <a:ext cx="2988000" cy="395224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9" name="Text Placeholder 2"/>
          <p:cNvSpPr>
            <a:spLocks noGrp="1" noChangeAspect="1"/>
          </p:cNvSpPr>
          <p:nvPr>
            <p:ph type="body" sz="quarter" idx="15"/>
          </p:nvPr>
        </p:nvSpPr>
        <p:spPr>
          <a:xfrm>
            <a:off x="129221" y="3362933"/>
            <a:ext cx="1619997" cy="1619997"/>
          </a:xfrm>
          <a:prstGeom prst="rect">
            <a:avLst/>
          </a:prstGeom>
          <a:solidFill>
            <a:srgbClr val="4A4A49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"/>
          <p:cNvSpPr>
            <a:spLocks noGrp="1" noChangeAspect="1"/>
          </p:cNvSpPr>
          <p:nvPr>
            <p:ph type="body" sz="quarter" idx="16"/>
          </p:nvPr>
        </p:nvSpPr>
        <p:spPr>
          <a:xfrm>
            <a:off x="3171054" y="3362933"/>
            <a:ext cx="1619997" cy="1619997"/>
          </a:xfrm>
          <a:prstGeom prst="rect">
            <a:avLst/>
          </a:prstGeom>
          <a:solidFill>
            <a:srgbClr val="4A4A49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"/>
          <p:cNvSpPr>
            <a:spLocks noGrp="1" noChangeAspect="1"/>
          </p:cNvSpPr>
          <p:nvPr>
            <p:ph type="body" sz="quarter" idx="17"/>
          </p:nvPr>
        </p:nvSpPr>
        <p:spPr>
          <a:xfrm>
            <a:off x="6209122" y="3362933"/>
            <a:ext cx="1619997" cy="1619997"/>
          </a:xfrm>
          <a:prstGeom prst="rect">
            <a:avLst/>
          </a:prstGeom>
          <a:solidFill>
            <a:srgbClr val="4A4A49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827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s: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877" y="51750"/>
            <a:ext cx="29880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08005" y="51750"/>
            <a:ext cx="29880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076941" y="51750"/>
            <a:ext cx="29880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9" name="Text Placeholder 2"/>
          <p:cNvSpPr>
            <a:spLocks noGrp="1" noChangeAspect="1"/>
          </p:cNvSpPr>
          <p:nvPr>
            <p:ph type="body" sz="quarter" idx="15"/>
          </p:nvPr>
        </p:nvSpPr>
        <p:spPr>
          <a:xfrm>
            <a:off x="129221" y="3362933"/>
            <a:ext cx="1619997" cy="1619997"/>
          </a:xfrm>
          <a:prstGeom prst="rect">
            <a:avLst/>
          </a:prstGeom>
          <a:solidFill>
            <a:srgbClr val="4A4A49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 noChangeAspect="1"/>
          </p:cNvSpPr>
          <p:nvPr>
            <p:ph type="body" sz="quarter" idx="16"/>
          </p:nvPr>
        </p:nvSpPr>
        <p:spPr>
          <a:xfrm>
            <a:off x="3171054" y="3362933"/>
            <a:ext cx="1619997" cy="1619997"/>
          </a:xfrm>
          <a:prstGeom prst="rect">
            <a:avLst/>
          </a:prstGeom>
          <a:solidFill>
            <a:srgbClr val="4A4A49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2"/>
          <p:cNvSpPr>
            <a:spLocks noGrp="1" noChangeAspect="1"/>
          </p:cNvSpPr>
          <p:nvPr>
            <p:ph type="body" sz="quarter" idx="17"/>
          </p:nvPr>
        </p:nvSpPr>
        <p:spPr>
          <a:xfrm>
            <a:off x="6209122" y="3362933"/>
            <a:ext cx="1619997" cy="1619997"/>
          </a:xfrm>
          <a:prstGeom prst="rect">
            <a:avLst/>
          </a:prstGeom>
          <a:solidFill>
            <a:srgbClr val="4A4A49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68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mparisons: 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663" y="1131888"/>
            <a:ext cx="2228400" cy="39512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93995" y="1131888"/>
            <a:ext cx="2228400" cy="39512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319829" y="1131888"/>
            <a:ext cx="2228400" cy="39512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868161" y="1131888"/>
            <a:ext cx="2228400" cy="39512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5" name="Text Placeholder 2"/>
          <p:cNvSpPr>
            <a:spLocks noGrp="1" noChangeAspect="1"/>
          </p:cNvSpPr>
          <p:nvPr>
            <p:ph type="body" sz="quarter" idx="15"/>
          </p:nvPr>
        </p:nvSpPr>
        <p:spPr>
          <a:xfrm>
            <a:off x="136841" y="3620563"/>
            <a:ext cx="1367997" cy="1367997"/>
          </a:xfrm>
          <a:prstGeom prst="rect">
            <a:avLst/>
          </a:prstGeom>
          <a:solidFill>
            <a:srgbClr val="4A4A49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"/>
          <p:cNvSpPr>
            <a:spLocks noGrp="1" noChangeAspect="1"/>
          </p:cNvSpPr>
          <p:nvPr>
            <p:ph type="body" sz="quarter" idx="18"/>
          </p:nvPr>
        </p:nvSpPr>
        <p:spPr>
          <a:xfrm>
            <a:off x="2414787" y="3620563"/>
            <a:ext cx="1367997" cy="1367997"/>
          </a:xfrm>
          <a:prstGeom prst="rect">
            <a:avLst/>
          </a:prstGeom>
          <a:solidFill>
            <a:srgbClr val="4A4A49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696644" y="3620563"/>
            <a:ext cx="1367997" cy="1367997"/>
          </a:xfrm>
          <a:prstGeom prst="rect">
            <a:avLst/>
          </a:prstGeom>
          <a:solidFill>
            <a:srgbClr val="4A4A49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2"/>
          <p:cNvSpPr>
            <a:spLocks noGrp="1" noChangeAspect="1"/>
          </p:cNvSpPr>
          <p:nvPr>
            <p:ph type="body" sz="quarter" idx="20"/>
          </p:nvPr>
        </p:nvSpPr>
        <p:spPr>
          <a:xfrm>
            <a:off x="6968875" y="3620563"/>
            <a:ext cx="1367997" cy="1367997"/>
          </a:xfrm>
          <a:prstGeom prst="rect">
            <a:avLst/>
          </a:prstGeom>
          <a:solidFill>
            <a:srgbClr val="4A4A49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0363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mparisons: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4191" y="51750"/>
            <a:ext cx="22284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93823" y="51750"/>
            <a:ext cx="22284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319007" y="51750"/>
            <a:ext cx="22284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868638" y="51750"/>
            <a:ext cx="22284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5" name="Text Placeholder 2"/>
          <p:cNvSpPr>
            <a:spLocks noGrp="1" noChangeAspect="1"/>
          </p:cNvSpPr>
          <p:nvPr>
            <p:ph type="body" sz="quarter" idx="15"/>
          </p:nvPr>
        </p:nvSpPr>
        <p:spPr>
          <a:xfrm>
            <a:off x="136841" y="3620563"/>
            <a:ext cx="1367997" cy="1367997"/>
          </a:xfrm>
          <a:prstGeom prst="rect">
            <a:avLst/>
          </a:prstGeom>
          <a:solidFill>
            <a:srgbClr val="4A4A49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2"/>
          <p:cNvSpPr>
            <a:spLocks noGrp="1" noChangeAspect="1"/>
          </p:cNvSpPr>
          <p:nvPr>
            <p:ph type="body" sz="quarter" idx="18"/>
          </p:nvPr>
        </p:nvSpPr>
        <p:spPr>
          <a:xfrm>
            <a:off x="2414787" y="3620563"/>
            <a:ext cx="1367997" cy="1367997"/>
          </a:xfrm>
          <a:prstGeom prst="rect">
            <a:avLst/>
          </a:prstGeom>
          <a:solidFill>
            <a:srgbClr val="4A4A49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696644" y="3620563"/>
            <a:ext cx="1367997" cy="1367997"/>
          </a:xfrm>
          <a:prstGeom prst="rect">
            <a:avLst/>
          </a:prstGeom>
          <a:solidFill>
            <a:srgbClr val="4A4A49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2"/>
          <p:cNvSpPr>
            <a:spLocks noGrp="1" noChangeAspect="1"/>
          </p:cNvSpPr>
          <p:nvPr>
            <p:ph type="body" sz="quarter" idx="20"/>
          </p:nvPr>
        </p:nvSpPr>
        <p:spPr>
          <a:xfrm>
            <a:off x="6968875" y="3620563"/>
            <a:ext cx="1367997" cy="1367997"/>
          </a:xfrm>
          <a:prstGeom prst="rect">
            <a:avLst/>
          </a:prstGeom>
          <a:solidFill>
            <a:srgbClr val="4A4A49"/>
          </a:solidFill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FFFFFF"/>
                </a:solidFill>
                <a:latin typeface="+mn-lt"/>
              </a:defRPr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0326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073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4032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766148" y="51750"/>
            <a:ext cx="6329392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5"/>
            <a:ext cx="2304951" cy="396716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788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31889"/>
            <a:ext cx="423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073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429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31889"/>
            <a:ext cx="4230000" cy="360045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653533" y="1131889"/>
            <a:ext cx="4230000" cy="360045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073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84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d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411163"/>
            <a:ext cx="4230000" cy="432117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658567" y="411163"/>
            <a:ext cx="4230000" cy="432117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843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1131888"/>
            <a:ext cx="279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31344" y="1131888"/>
            <a:ext cx="279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1863" y="1131888"/>
            <a:ext cx="279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70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d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411163"/>
            <a:ext cx="2790000" cy="432117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31344" y="411163"/>
            <a:ext cx="2790000" cy="432117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1863" y="411163"/>
            <a:ext cx="2790000" cy="432117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600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and 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1131888"/>
            <a:ext cx="279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31344" y="1131888"/>
            <a:ext cx="2790000" cy="17100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1863" y="1131888"/>
            <a:ext cx="279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132138" y="2932113"/>
            <a:ext cx="2789237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87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547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1131888"/>
            <a:ext cx="279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31344" y="1131888"/>
            <a:ext cx="2790000" cy="359654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1863" y="3018428"/>
            <a:ext cx="2790000" cy="17100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12626" y="1130606"/>
            <a:ext cx="2789237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092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1131888"/>
            <a:ext cx="2790000" cy="17100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31344" y="1131888"/>
            <a:ext cx="2790000" cy="359654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1863" y="1131888"/>
            <a:ext cx="2790000" cy="359654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0825" y="2932113"/>
            <a:ext cx="2789237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67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and Content contd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411163"/>
            <a:ext cx="2790000" cy="432117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31344" y="411163"/>
            <a:ext cx="2790000" cy="24300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11863" y="411163"/>
            <a:ext cx="2790000" cy="432117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3131344" y="2930831"/>
            <a:ext cx="2789237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776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411413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72001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32588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8690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50847" y="51750"/>
            <a:ext cx="31464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71775" y="51750"/>
            <a:ext cx="31464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6"/>
            <a:ext cx="2304951" cy="396716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879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contd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411163"/>
            <a:ext cx="2070000" cy="431006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411413" y="411163"/>
            <a:ext cx="2070000" cy="431006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72001" y="411163"/>
            <a:ext cx="2070000" cy="431006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32588" y="411163"/>
            <a:ext cx="2070000" cy="431006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562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and Content Left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411413" y="1120776"/>
            <a:ext cx="2070000" cy="17100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72001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32588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2411414" y="2932113"/>
            <a:ext cx="2070000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457200" indent="0">
              <a:buNone/>
              <a:defRPr sz="600"/>
            </a:lvl2pPr>
            <a:lvl3pPr marL="914400" indent="0">
              <a:buNone/>
              <a:defRPr sz="5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5103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and Content Right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5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411413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72001" y="1120776"/>
            <a:ext cx="2070000" cy="17100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32588" y="1120776"/>
            <a:ext cx="2070000" cy="36004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572000" y="2932113"/>
            <a:ext cx="2070000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457200" indent="0">
              <a:buNone/>
              <a:defRPr sz="600"/>
            </a:lvl2pPr>
            <a:lvl3pPr marL="914400" indent="0">
              <a:buNone/>
              <a:defRPr sz="5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51676" y="204453"/>
            <a:ext cx="298046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864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Process Alterna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39033" y="2842493"/>
            <a:ext cx="2015876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ctr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algn="ctr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algn="ctr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algn="ctr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algn="ctr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397729" y="3368273"/>
            <a:ext cx="2015876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ctr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algn="ctr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algn="ctr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algn="ctr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algn="ctr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60209" y="2842006"/>
            <a:ext cx="2015876" cy="125899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ctr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algn="ctr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algn="ctr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algn="ctr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algn="ctr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32588" y="3368273"/>
            <a:ext cx="2015876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ctr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algn="ctr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algn="ctr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algn="ctr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algn="ctr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Oval 1"/>
          <p:cNvSpPr/>
          <p:nvPr userDrawn="1"/>
        </p:nvSpPr>
        <p:spPr>
          <a:xfrm>
            <a:off x="502709" y="983616"/>
            <a:ext cx="1512168" cy="151216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 userDrawn="1"/>
        </p:nvSpPr>
        <p:spPr>
          <a:xfrm>
            <a:off x="2663297" y="1623696"/>
            <a:ext cx="1512168" cy="151216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 userDrawn="1"/>
        </p:nvSpPr>
        <p:spPr>
          <a:xfrm>
            <a:off x="4823885" y="983616"/>
            <a:ext cx="1512168" cy="151216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 userDrawn="1"/>
        </p:nvSpPr>
        <p:spPr>
          <a:xfrm>
            <a:off x="7011504" y="1623696"/>
            <a:ext cx="1512168" cy="15121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2999" y="1345361"/>
            <a:ext cx="1271587" cy="78581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783587" y="1986874"/>
            <a:ext cx="1271587" cy="78581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944175" y="1346794"/>
            <a:ext cx="1271587" cy="78581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131794" y="1986874"/>
            <a:ext cx="1271587" cy="78581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73399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51675" y="167501"/>
            <a:ext cx="2980464" cy="644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0144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Process Alig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39033" y="3048900"/>
            <a:ext cx="2015876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397729" y="3048900"/>
            <a:ext cx="2015876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60209" y="3048900"/>
            <a:ext cx="2015876" cy="125899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32588" y="3048900"/>
            <a:ext cx="2015876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Oval 1"/>
          <p:cNvSpPr/>
          <p:nvPr userDrawn="1"/>
        </p:nvSpPr>
        <p:spPr>
          <a:xfrm>
            <a:off x="502709" y="1303656"/>
            <a:ext cx="1512168" cy="151216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 userDrawn="1"/>
        </p:nvSpPr>
        <p:spPr>
          <a:xfrm>
            <a:off x="2672307" y="1305472"/>
            <a:ext cx="1512168" cy="151216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 userDrawn="1"/>
        </p:nvSpPr>
        <p:spPr>
          <a:xfrm>
            <a:off x="4841905" y="1303656"/>
            <a:ext cx="1512168" cy="151216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 userDrawn="1"/>
        </p:nvSpPr>
        <p:spPr>
          <a:xfrm>
            <a:off x="7011504" y="1303656"/>
            <a:ext cx="1512168" cy="15121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2999" y="1666117"/>
            <a:ext cx="1271587" cy="78581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783587" y="1666117"/>
            <a:ext cx="1271587" cy="78581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944175" y="1666117"/>
            <a:ext cx="1271587" cy="78581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131794" y="1666117"/>
            <a:ext cx="1271587" cy="78581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73399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151675" y="167501"/>
            <a:ext cx="2980464" cy="644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5417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Process Alig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35401" y="304890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635401" y="1449977"/>
            <a:ext cx="1249725" cy="12497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" name="Oval 11"/>
          <p:cNvSpPr/>
          <p:nvPr userDrawn="1"/>
        </p:nvSpPr>
        <p:spPr>
          <a:xfrm>
            <a:off x="2262600" y="1449977"/>
            <a:ext cx="1249725" cy="124972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4" name="Oval 13"/>
          <p:cNvSpPr/>
          <p:nvPr userDrawn="1"/>
        </p:nvSpPr>
        <p:spPr>
          <a:xfrm>
            <a:off x="5516998" y="1449977"/>
            <a:ext cx="1249725" cy="12497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" name="Oval 14"/>
          <p:cNvSpPr/>
          <p:nvPr userDrawn="1"/>
        </p:nvSpPr>
        <p:spPr>
          <a:xfrm>
            <a:off x="7144196" y="1449977"/>
            <a:ext cx="1249725" cy="12497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34813" y="174849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62012" y="174849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616410" y="174849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243608" y="174849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3889799" y="1449977"/>
            <a:ext cx="1249725" cy="12497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989211" y="174849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2272990" y="304890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3910579" y="304890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5548168" y="304890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3"/>
          </p:nvPr>
        </p:nvSpPr>
        <p:spPr>
          <a:xfrm>
            <a:off x="7185758" y="304890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73399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51675" y="167501"/>
            <a:ext cx="2980464" cy="644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171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Process Alterna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35401" y="273648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635401" y="1137557"/>
            <a:ext cx="1249725" cy="12497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" name="Oval 11"/>
          <p:cNvSpPr/>
          <p:nvPr userDrawn="1"/>
        </p:nvSpPr>
        <p:spPr>
          <a:xfrm>
            <a:off x="2262600" y="1853837"/>
            <a:ext cx="1249725" cy="124972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4" name="Oval 13"/>
          <p:cNvSpPr/>
          <p:nvPr userDrawn="1"/>
        </p:nvSpPr>
        <p:spPr>
          <a:xfrm>
            <a:off x="5516998" y="1853837"/>
            <a:ext cx="1249725" cy="12497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" name="Oval 14"/>
          <p:cNvSpPr/>
          <p:nvPr userDrawn="1"/>
        </p:nvSpPr>
        <p:spPr>
          <a:xfrm>
            <a:off x="7144196" y="1137557"/>
            <a:ext cx="1249725" cy="12497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34813" y="143607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62012" y="215235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616410" y="215235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243608" y="143607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3889799" y="1137557"/>
            <a:ext cx="1249725" cy="12497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989211" y="1436078"/>
            <a:ext cx="1050898" cy="6494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2272990" y="345276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3910579" y="273648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5548168" y="345276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3"/>
          </p:nvPr>
        </p:nvSpPr>
        <p:spPr>
          <a:xfrm>
            <a:off x="7185758" y="2736480"/>
            <a:ext cx="1249725" cy="12619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73399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51675" y="167501"/>
            <a:ext cx="2980464" cy="644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4103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494923" y="1046235"/>
            <a:ext cx="1492901" cy="116515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01492" y="2834354"/>
            <a:ext cx="1492901" cy="116515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Oval 1"/>
          <p:cNvSpPr/>
          <p:nvPr userDrawn="1"/>
        </p:nvSpPr>
        <p:spPr>
          <a:xfrm>
            <a:off x="248502" y="1129298"/>
            <a:ext cx="1032831" cy="10328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" name="Oval 11"/>
          <p:cNvSpPr/>
          <p:nvPr userDrawn="1"/>
        </p:nvSpPr>
        <p:spPr>
          <a:xfrm>
            <a:off x="248501" y="2920856"/>
            <a:ext cx="1032831" cy="103283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4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463516" y="1046235"/>
            <a:ext cx="1492901" cy="116515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70085" y="2834354"/>
            <a:ext cx="1492901" cy="116515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9" name="Oval 58"/>
          <p:cNvSpPr/>
          <p:nvPr userDrawn="1"/>
        </p:nvSpPr>
        <p:spPr>
          <a:xfrm>
            <a:off x="3217095" y="1129298"/>
            <a:ext cx="1032831" cy="10328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62" name="Oval 61"/>
          <p:cNvSpPr/>
          <p:nvPr userDrawn="1"/>
        </p:nvSpPr>
        <p:spPr>
          <a:xfrm>
            <a:off x="3217094" y="2920856"/>
            <a:ext cx="1032831" cy="10328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64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385286" y="1045133"/>
            <a:ext cx="1492901" cy="116515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7391855" y="2833252"/>
            <a:ext cx="1492901" cy="116515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9" name="Oval 68"/>
          <p:cNvSpPr/>
          <p:nvPr userDrawn="1"/>
        </p:nvSpPr>
        <p:spPr>
          <a:xfrm>
            <a:off x="6138865" y="1129298"/>
            <a:ext cx="1032831" cy="10328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72" name="Oval 71"/>
          <p:cNvSpPr/>
          <p:nvPr userDrawn="1"/>
        </p:nvSpPr>
        <p:spPr>
          <a:xfrm>
            <a:off x="6138864" y="2919754"/>
            <a:ext cx="1032831" cy="103283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90922" y="1377353"/>
            <a:ext cx="955362" cy="536721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255828" y="1377353"/>
            <a:ext cx="955362" cy="536721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77599" y="1377353"/>
            <a:ext cx="955362" cy="536721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287235" y="3168910"/>
            <a:ext cx="955362" cy="536721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252141" y="3168910"/>
            <a:ext cx="955362" cy="536721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173912" y="3168910"/>
            <a:ext cx="955362" cy="536721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-3118" y="273399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151675" y="167501"/>
            <a:ext cx="2980464" cy="644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5639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Poi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298921" y="1296307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751049" y="1204082"/>
            <a:ext cx="438021" cy="43802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751049" y="1839390"/>
            <a:ext cx="438021" cy="4380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751049" y="2474698"/>
            <a:ext cx="438021" cy="43802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62" name="Oval 61"/>
          <p:cNvSpPr/>
          <p:nvPr userDrawn="1"/>
        </p:nvSpPr>
        <p:spPr>
          <a:xfrm>
            <a:off x="751049" y="3110006"/>
            <a:ext cx="438021" cy="4380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298921" y="1931615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1298921" y="2566923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6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298921" y="3202231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8" name="Oval 37"/>
          <p:cNvSpPr/>
          <p:nvPr userDrawn="1"/>
        </p:nvSpPr>
        <p:spPr>
          <a:xfrm>
            <a:off x="751049" y="3745316"/>
            <a:ext cx="438021" cy="4380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4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1298921" y="3837541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1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5259361" y="1296307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3" name="Oval 42"/>
          <p:cNvSpPr/>
          <p:nvPr userDrawn="1"/>
        </p:nvSpPr>
        <p:spPr>
          <a:xfrm>
            <a:off x="4711489" y="1204082"/>
            <a:ext cx="438021" cy="4380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 userDrawn="1"/>
        </p:nvSpPr>
        <p:spPr>
          <a:xfrm>
            <a:off x="4711489" y="1839390"/>
            <a:ext cx="438021" cy="4380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49" name="Oval 48"/>
          <p:cNvSpPr/>
          <p:nvPr userDrawn="1"/>
        </p:nvSpPr>
        <p:spPr>
          <a:xfrm>
            <a:off x="4711489" y="2474698"/>
            <a:ext cx="438021" cy="43802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 userDrawn="1"/>
        </p:nvSpPr>
        <p:spPr>
          <a:xfrm>
            <a:off x="4711489" y="3110006"/>
            <a:ext cx="438021" cy="43802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7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259361" y="1931615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5259361" y="2566923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259361" y="3202231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8" name="Oval 77"/>
          <p:cNvSpPr/>
          <p:nvPr userDrawn="1"/>
        </p:nvSpPr>
        <p:spPr>
          <a:xfrm>
            <a:off x="4711489" y="3745316"/>
            <a:ext cx="438021" cy="43802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8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259361" y="3837541"/>
            <a:ext cx="2429005" cy="25357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-3118" y="273399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151675" y="167501"/>
            <a:ext cx="2980464" cy="644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74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Chart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2771775" y="51750"/>
            <a:ext cx="6328800" cy="50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6"/>
            <a:ext cx="2376959" cy="396716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2889250" y="1131888"/>
            <a:ext cx="6102350" cy="32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457200" indent="0">
              <a:buNone/>
              <a:defRPr sz="800"/>
            </a:lvl2pPr>
            <a:lvl3pPr marL="914400" indent="0">
              <a:buNone/>
              <a:defRPr sz="700"/>
            </a:lvl3pPr>
            <a:lvl4pPr marL="1371600" indent="0">
              <a:buNone/>
              <a:defRPr sz="600"/>
            </a:lvl4pPr>
            <a:lvl5pPr marL="1828800" indent="0">
              <a:buNone/>
              <a:defRPr sz="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2886381" y="4905156"/>
            <a:ext cx="2973398" cy="179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986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769395" y="53684"/>
            <a:ext cx="632685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69395" y="1748229"/>
            <a:ext cx="632685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769395" y="3447535"/>
            <a:ext cx="6326850" cy="1645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6"/>
            <a:ext cx="2304951" cy="397125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311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068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Chart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767013" y="51750"/>
            <a:ext cx="63288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6"/>
            <a:ext cx="2376959" cy="396716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2889250" y="1131888"/>
            <a:ext cx="6102350" cy="32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buNone/>
              <a:defRPr sz="800">
                <a:solidFill>
                  <a:schemeClr val="bg1"/>
                </a:solidFill>
              </a:defRPr>
            </a:lvl2pPr>
            <a:lvl3pPr marL="914400" indent="0">
              <a:buNone/>
              <a:defRPr sz="700">
                <a:solidFill>
                  <a:schemeClr val="bg1"/>
                </a:solidFill>
              </a:defRPr>
            </a:lvl3pPr>
            <a:lvl4pPr marL="1371600" indent="0">
              <a:buNone/>
              <a:defRPr sz="600">
                <a:solidFill>
                  <a:schemeClr val="bg1"/>
                </a:solidFill>
              </a:defRPr>
            </a:lvl4pPr>
            <a:lvl5pPr marL="1828800" indent="0">
              <a:buNone/>
              <a:defRPr sz="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5"/>
          </p:nvPr>
        </p:nvSpPr>
        <p:spPr>
          <a:xfrm>
            <a:off x="2886381" y="4905156"/>
            <a:ext cx="2973398" cy="179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131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Charts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771775" y="51750"/>
            <a:ext cx="6328800" cy="50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2830963" y="1131888"/>
            <a:ext cx="3060000" cy="32400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6"/>
            <a:ext cx="2376959" cy="396716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5980952" y="1131888"/>
            <a:ext cx="3060000" cy="32400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5"/>
          </p:nvPr>
        </p:nvSpPr>
        <p:spPr>
          <a:xfrm>
            <a:off x="2886381" y="4905156"/>
            <a:ext cx="2973398" cy="179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400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Charts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771775" y="51750"/>
            <a:ext cx="6328800" cy="50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6"/>
            <a:ext cx="2304951" cy="396716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7029507" y="1131887"/>
            <a:ext cx="2016000" cy="32400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Chart Placeholder 8"/>
          <p:cNvSpPr>
            <a:spLocks noGrp="1"/>
          </p:cNvSpPr>
          <p:nvPr>
            <p:ph type="chart" sz="quarter" idx="18"/>
          </p:nvPr>
        </p:nvSpPr>
        <p:spPr>
          <a:xfrm>
            <a:off x="4930158" y="1131887"/>
            <a:ext cx="2016000" cy="32400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2830810" y="1131887"/>
            <a:ext cx="2016000" cy="32400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5"/>
          </p:nvPr>
        </p:nvSpPr>
        <p:spPr>
          <a:xfrm>
            <a:off x="2886381" y="4905156"/>
            <a:ext cx="2973398" cy="179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0873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Chart on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000" y="51750"/>
            <a:ext cx="90540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6178" y="1681657"/>
            <a:ext cx="0" cy="426295"/>
          </a:xfrm>
          <a:prstGeom prst="line">
            <a:avLst/>
          </a:prstGeom>
          <a:ln w="1651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sz="quarter" idx="16"/>
          </p:nvPr>
        </p:nvSpPr>
        <p:spPr>
          <a:xfrm>
            <a:off x="2889250" y="1131888"/>
            <a:ext cx="6102350" cy="32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buNone/>
              <a:defRPr sz="800">
                <a:solidFill>
                  <a:schemeClr val="bg1"/>
                </a:solidFill>
              </a:defRPr>
            </a:lvl2pPr>
            <a:lvl3pPr marL="914400" indent="0">
              <a:buNone/>
              <a:defRPr sz="700">
                <a:solidFill>
                  <a:schemeClr val="bg1"/>
                </a:solidFill>
              </a:defRPr>
            </a:lvl3pPr>
            <a:lvl4pPr marL="1371600" indent="0">
              <a:buNone/>
              <a:defRPr sz="600">
                <a:solidFill>
                  <a:schemeClr val="bg1"/>
                </a:solidFill>
              </a:defRPr>
            </a:lvl4pPr>
            <a:lvl5pPr marL="1828800" indent="0">
              <a:buNone/>
              <a:defRPr sz="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707358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49570" y="1650916"/>
            <a:ext cx="2588605" cy="5607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ITC Franklin Gothic BookCp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394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Chart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2771775" y="51750"/>
            <a:ext cx="6328800" cy="50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6"/>
          </p:nvPr>
        </p:nvSpPr>
        <p:spPr>
          <a:xfrm>
            <a:off x="2889250" y="1131888"/>
            <a:ext cx="6102350" cy="32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 marL="457200" indent="0">
              <a:buNone/>
              <a:defRPr sz="800">
                <a:solidFill>
                  <a:schemeClr val="tx1"/>
                </a:solidFill>
              </a:defRPr>
            </a:lvl2pPr>
            <a:lvl3pPr marL="914400" indent="0">
              <a:buNone/>
              <a:defRPr sz="700">
                <a:solidFill>
                  <a:schemeClr val="tx1"/>
                </a:solidFill>
              </a:defRPr>
            </a:lvl3pPr>
            <a:lvl4pPr marL="1371600" indent="0">
              <a:buNone/>
              <a:defRPr sz="600">
                <a:solidFill>
                  <a:schemeClr val="tx1"/>
                </a:solidFill>
              </a:defRPr>
            </a:lvl4pPr>
            <a:lvl5pPr marL="1828800" indent="0">
              <a:buNone/>
              <a:defRPr sz="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5453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5"/>
          </p:nvPr>
        </p:nvSpPr>
        <p:spPr>
          <a:xfrm>
            <a:off x="2886381" y="4905156"/>
            <a:ext cx="2973398" cy="179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51676" y="1640510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105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Chart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767013" y="51750"/>
            <a:ext cx="63288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5"/>
          </p:nvPr>
        </p:nvSpPr>
        <p:spPr>
          <a:xfrm>
            <a:off x="2886381" y="4905156"/>
            <a:ext cx="2973398" cy="179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6"/>
          </p:nvPr>
        </p:nvSpPr>
        <p:spPr>
          <a:xfrm>
            <a:off x="2889250" y="1131888"/>
            <a:ext cx="6102350" cy="32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buNone/>
              <a:defRPr sz="800">
                <a:solidFill>
                  <a:schemeClr val="bg1"/>
                </a:solidFill>
              </a:defRPr>
            </a:lvl2pPr>
            <a:lvl3pPr marL="914400" indent="0">
              <a:buNone/>
              <a:defRPr sz="700">
                <a:solidFill>
                  <a:schemeClr val="bg1"/>
                </a:solidFill>
              </a:defRPr>
            </a:lvl3pPr>
            <a:lvl4pPr marL="1371600" indent="0">
              <a:buNone/>
              <a:defRPr sz="600">
                <a:solidFill>
                  <a:schemeClr val="bg1"/>
                </a:solidFill>
              </a:defRPr>
            </a:lvl4pPr>
            <a:lvl5pPr marL="1828800" indent="0">
              <a:buNone/>
              <a:defRPr sz="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700511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51676" y="1640510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593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harts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767013" y="51750"/>
            <a:ext cx="63288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2830963" y="1131888"/>
            <a:ext cx="3060000" cy="32400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5980952" y="1131888"/>
            <a:ext cx="3060000" cy="32400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8130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5"/>
          </p:nvPr>
        </p:nvSpPr>
        <p:spPr>
          <a:xfrm>
            <a:off x="2886381" y="4905156"/>
            <a:ext cx="2973398" cy="179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51676" y="1640510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2690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harts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767013" y="51750"/>
            <a:ext cx="63288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159125" y="837722"/>
            <a:ext cx="554355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7029507" y="1131887"/>
            <a:ext cx="2016000" cy="32400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Chart Placeholder 8"/>
          <p:cNvSpPr>
            <a:spLocks noGrp="1"/>
          </p:cNvSpPr>
          <p:nvPr>
            <p:ph type="chart" sz="quarter" idx="18"/>
          </p:nvPr>
        </p:nvSpPr>
        <p:spPr>
          <a:xfrm>
            <a:off x="4930158" y="1131887"/>
            <a:ext cx="2016000" cy="32400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3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2830810" y="1131887"/>
            <a:ext cx="2016000" cy="32400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-3118" y="1698130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2886381" y="4905156"/>
            <a:ext cx="2973398" cy="179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51676" y="1640510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295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and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8"/>
          </p:nvPr>
        </p:nvSpPr>
        <p:spPr>
          <a:xfrm>
            <a:off x="250825" y="3292475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9"/>
          </p:nvPr>
        </p:nvSpPr>
        <p:spPr>
          <a:xfrm>
            <a:off x="4592781" y="3285535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1" name="Chart Placeholder 8"/>
          <p:cNvSpPr>
            <a:spLocks noGrp="1"/>
          </p:cNvSpPr>
          <p:nvPr>
            <p:ph type="chart" sz="quarter" idx="15"/>
          </p:nvPr>
        </p:nvSpPr>
        <p:spPr>
          <a:xfrm>
            <a:off x="4595578" y="1130041"/>
            <a:ext cx="42948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2" name="Chart Placeholder 8"/>
          <p:cNvSpPr>
            <a:spLocks noGrp="1"/>
          </p:cNvSpPr>
          <p:nvPr>
            <p:ph type="chart" sz="quarter" idx="17"/>
          </p:nvPr>
        </p:nvSpPr>
        <p:spPr>
          <a:xfrm>
            <a:off x="249139" y="1130041"/>
            <a:ext cx="42948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244645" y="3651250"/>
            <a:ext cx="8636061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595578" y="913185"/>
            <a:ext cx="42948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250825" y="913185"/>
            <a:ext cx="42948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7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and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8"/>
          </p:nvPr>
        </p:nvSpPr>
        <p:spPr>
          <a:xfrm>
            <a:off x="251520" y="32940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9"/>
          </p:nvPr>
        </p:nvSpPr>
        <p:spPr>
          <a:xfrm>
            <a:off x="3148810" y="32940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1"/>
          </p:nvPr>
        </p:nvSpPr>
        <p:spPr>
          <a:xfrm>
            <a:off x="6046795" y="32940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2" name="Chart Placeholder 8"/>
          <p:cNvSpPr>
            <a:spLocks noGrp="1"/>
          </p:cNvSpPr>
          <p:nvPr>
            <p:ph type="chart" sz="quarter" idx="15"/>
          </p:nvPr>
        </p:nvSpPr>
        <p:spPr>
          <a:xfrm>
            <a:off x="6049175" y="1126549"/>
            <a:ext cx="284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3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3148809" y="1126549"/>
            <a:ext cx="284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4" name="Chart Placeholder 8"/>
          <p:cNvSpPr>
            <a:spLocks noGrp="1"/>
          </p:cNvSpPr>
          <p:nvPr>
            <p:ph type="chart" sz="quarter" idx="17"/>
          </p:nvPr>
        </p:nvSpPr>
        <p:spPr>
          <a:xfrm>
            <a:off x="250824" y="1126549"/>
            <a:ext cx="284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244646" y="3651250"/>
            <a:ext cx="8639274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250825" y="912937"/>
            <a:ext cx="2843999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43"/>
          </p:nvPr>
        </p:nvSpPr>
        <p:spPr>
          <a:xfrm>
            <a:off x="3150001" y="912937"/>
            <a:ext cx="2843999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44"/>
          </p:nvPr>
        </p:nvSpPr>
        <p:spPr>
          <a:xfrm>
            <a:off x="6049176" y="912937"/>
            <a:ext cx="2843999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953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34829" y="1141099"/>
            <a:ext cx="6708058" cy="7099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F574F"/>
                </a:solidFill>
              </a:defRPr>
            </a:lvl1pPr>
            <a:lvl2pPr marL="457200" indent="0">
              <a:buNone/>
              <a:defRPr sz="1000">
                <a:solidFill>
                  <a:srgbClr val="5F574F"/>
                </a:solidFill>
              </a:defRPr>
            </a:lvl2pPr>
            <a:lvl3pPr marL="914400" indent="0">
              <a:buNone/>
              <a:defRPr sz="1000">
                <a:solidFill>
                  <a:srgbClr val="5F574F"/>
                </a:solidFill>
              </a:defRPr>
            </a:lvl3pPr>
            <a:lvl4pPr marL="1371600" indent="0">
              <a:buNone/>
              <a:defRPr sz="1000">
                <a:solidFill>
                  <a:srgbClr val="5F574F"/>
                </a:solidFill>
              </a:defRPr>
            </a:lvl4pPr>
            <a:lvl5pPr marL="1828800" indent="0">
              <a:buNone/>
              <a:defRPr sz="10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084" y="2030414"/>
            <a:ext cx="2232000" cy="305752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16903" y="2035176"/>
            <a:ext cx="2232000" cy="305752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865302" y="2035176"/>
            <a:ext cx="2232000" cy="305752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591103" y="2035176"/>
            <a:ext cx="2232000" cy="305752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5406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38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s and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765001" y="1131888"/>
            <a:ext cx="212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Chart Placeholder 8"/>
          <p:cNvSpPr>
            <a:spLocks noGrp="1"/>
          </p:cNvSpPr>
          <p:nvPr>
            <p:ph type="chart" sz="quarter" idx="15"/>
          </p:nvPr>
        </p:nvSpPr>
        <p:spPr>
          <a:xfrm>
            <a:off x="4593047" y="1131888"/>
            <a:ext cx="212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2421093" y="1131888"/>
            <a:ext cx="212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Chart Placeholder 8"/>
          <p:cNvSpPr>
            <a:spLocks noGrp="1"/>
          </p:cNvSpPr>
          <p:nvPr>
            <p:ph type="chart" sz="quarter" idx="17"/>
          </p:nvPr>
        </p:nvSpPr>
        <p:spPr>
          <a:xfrm>
            <a:off x="249139" y="1131888"/>
            <a:ext cx="212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8"/>
          </p:nvPr>
        </p:nvSpPr>
        <p:spPr>
          <a:xfrm>
            <a:off x="245929" y="3290049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9"/>
          </p:nvPr>
        </p:nvSpPr>
        <p:spPr>
          <a:xfrm>
            <a:off x="2418953" y="32985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20"/>
          </p:nvPr>
        </p:nvSpPr>
        <p:spPr>
          <a:xfrm>
            <a:off x="4591977" y="3290049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1"/>
          </p:nvPr>
        </p:nvSpPr>
        <p:spPr>
          <a:xfrm>
            <a:off x="6765001" y="32985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244644" y="3651250"/>
            <a:ext cx="8641655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250825" y="912937"/>
            <a:ext cx="2124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44"/>
          </p:nvPr>
        </p:nvSpPr>
        <p:spPr>
          <a:xfrm>
            <a:off x="6765001" y="912937"/>
            <a:ext cx="2124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45"/>
          </p:nvPr>
        </p:nvSpPr>
        <p:spPr>
          <a:xfrm>
            <a:off x="2422217" y="912937"/>
            <a:ext cx="2124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4593609" y="912937"/>
            <a:ext cx="2124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1065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harts and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7177483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Chart Placeholder 8"/>
          <p:cNvSpPr>
            <a:spLocks noGrp="1"/>
          </p:cNvSpPr>
          <p:nvPr>
            <p:ph type="chart" sz="quarter" idx="15"/>
          </p:nvPr>
        </p:nvSpPr>
        <p:spPr>
          <a:xfrm>
            <a:off x="5444191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1977607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Chart Placeholder 8"/>
          <p:cNvSpPr>
            <a:spLocks noGrp="1"/>
          </p:cNvSpPr>
          <p:nvPr>
            <p:ph type="chart" sz="quarter" idx="17"/>
          </p:nvPr>
        </p:nvSpPr>
        <p:spPr>
          <a:xfrm>
            <a:off x="244315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8"/>
          </p:nvPr>
        </p:nvSpPr>
        <p:spPr>
          <a:xfrm>
            <a:off x="251520" y="3292475"/>
            <a:ext cx="1702795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44315" y="3644679"/>
            <a:ext cx="8648859" cy="1087659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5" name="Chart Placeholder 8"/>
          <p:cNvSpPr>
            <a:spLocks noGrp="1"/>
          </p:cNvSpPr>
          <p:nvPr>
            <p:ph type="chart" sz="quarter" idx="28"/>
          </p:nvPr>
        </p:nvSpPr>
        <p:spPr>
          <a:xfrm>
            <a:off x="3710899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idx="35"/>
          </p:nvPr>
        </p:nvSpPr>
        <p:spPr>
          <a:xfrm>
            <a:off x="1977607" y="3292475"/>
            <a:ext cx="1710000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36"/>
          </p:nvPr>
        </p:nvSpPr>
        <p:spPr>
          <a:xfrm>
            <a:off x="3710899" y="3292475"/>
            <a:ext cx="1710000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37"/>
          </p:nvPr>
        </p:nvSpPr>
        <p:spPr>
          <a:xfrm>
            <a:off x="5444191" y="3292475"/>
            <a:ext cx="1710000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38"/>
          </p:nvPr>
        </p:nvSpPr>
        <p:spPr>
          <a:xfrm>
            <a:off x="7177483" y="3292475"/>
            <a:ext cx="1715692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250825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44"/>
          </p:nvPr>
        </p:nvSpPr>
        <p:spPr>
          <a:xfrm>
            <a:off x="7177483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45"/>
          </p:nvPr>
        </p:nvSpPr>
        <p:spPr>
          <a:xfrm>
            <a:off x="1982490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3714155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5445820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9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and 2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244646" y="3651250"/>
            <a:ext cx="42948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4592781" y="3650140"/>
            <a:ext cx="42948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8"/>
          </p:nvPr>
        </p:nvSpPr>
        <p:spPr>
          <a:xfrm>
            <a:off x="250825" y="3292475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9"/>
          </p:nvPr>
        </p:nvSpPr>
        <p:spPr>
          <a:xfrm>
            <a:off x="4592781" y="3285535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6" name="Chart Placeholder 8"/>
          <p:cNvSpPr>
            <a:spLocks noGrp="1"/>
          </p:cNvSpPr>
          <p:nvPr>
            <p:ph type="chart" sz="quarter" idx="15"/>
          </p:nvPr>
        </p:nvSpPr>
        <p:spPr>
          <a:xfrm>
            <a:off x="4592781" y="1130041"/>
            <a:ext cx="42948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Chart Placeholder 8"/>
          <p:cNvSpPr>
            <a:spLocks noGrp="1"/>
          </p:cNvSpPr>
          <p:nvPr>
            <p:ph type="chart" sz="quarter" idx="17"/>
          </p:nvPr>
        </p:nvSpPr>
        <p:spPr>
          <a:xfrm>
            <a:off x="247650" y="1130041"/>
            <a:ext cx="42948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595578" y="913185"/>
            <a:ext cx="42948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250825" y="913185"/>
            <a:ext cx="42948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001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and 3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244645" y="3651250"/>
            <a:ext cx="28440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148810" y="3651250"/>
            <a:ext cx="28440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6046795" y="3651250"/>
            <a:ext cx="28440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8"/>
          </p:nvPr>
        </p:nvSpPr>
        <p:spPr>
          <a:xfrm>
            <a:off x="251520" y="32940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9"/>
          </p:nvPr>
        </p:nvSpPr>
        <p:spPr>
          <a:xfrm>
            <a:off x="3148810" y="32940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1"/>
          </p:nvPr>
        </p:nvSpPr>
        <p:spPr>
          <a:xfrm>
            <a:off x="6046795" y="32940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3" name="Chart Placeholder 8"/>
          <p:cNvSpPr>
            <a:spLocks noGrp="1"/>
          </p:cNvSpPr>
          <p:nvPr>
            <p:ph type="chart" sz="quarter" idx="15"/>
          </p:nvPr>
        </p:nvSpPr>
        <p:spPr>
          <a:xfrm>
            <a:off x="6046795" y="1126549"/>
            <a:ext cx="284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3148810" y="1126549"/>
            <a:ext cx="284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5" name="Chart Placeholder 8"/>
          <p:cNvSpPr>
            <a:spLocks noGrp="1"/>
          </p:cNvSpPr>
          <p:nvPr>
            <p:ph type="chart" sz="quarter" idx="17"/>
          </p:nvPr>
        </p:nvSpPr>
        <p:spPr>
          <a:xfrm>
            <a:off x="250824" y="1126549"/>
            <a:ext cx="284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250825" y="912937"/>
            <a:ext cx="2843999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43"/>
          </p:nvPr>
        </p:nvSpPr>
        <p:spPr>
          <a:xfrm>
            <a:off x="3150001" y="912937"/>
            <a:ext cx="2843999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44"/>
          </p:nvPr>
        </p:nvSpPr>
        <p:spPr>
          <a:xfrm>
            <a:off x="6049176" y="912937"/>
            <a:ext cx="2843999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1945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s and 4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244645" y="3651250"/>
            <a:ext cx="21240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2404256" y="3651250"/>
            <a:ext cx="21240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4572232" y="3651250"/>
            <a:ext cx="21240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6765001" y="3651250"/>
            <a:ext cx="2124000" cy="1081088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7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765001" y="1131888"/>
            <a:ext cx="212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Chart Placeholder 8"/>
          <p:cNvSpPr>
            <a:spLocks noGrp="1"/>
          </p:cNvSpPr>
          <p:nvPr>
            <p:ph type="chart" sz="quarter" idx="15"/>
          </p:nvPr>
        </p:nvSpPr>
        <p:spPr>
          <a:xfrm>
            <a:off x="4570750" y="1131888"/>
            <a:ext cx="212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5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2411135" y="1131888"/>
            <a:ext cx="212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6" name="Chart Placeholder 8"/>
          <p:cNvSpPr>
            <a:spLocks noGrp="1"/>
          </p:cNvSpPr>
          <p:nvPr>
            <p:ph type="chart" sz="quarter" idx="17"/>
          </p:nvPr>
        </p:nvSpPr>
        <p:spPr>
          <a:xfrm>
            <a:off x="249139" y="1131888"/>
            <a:ext cx="2124000" cy="2156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idx="18"/>
          </p:nvPr>
        </p:nvSpPr>
        <p:spPr>
          <a:xfrm>
            <a:off x="245929" y="3290049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19"/>
          </p:nvPr>
        </p:nvSpPr>
        <p:spPr>
          <a:xfrm>
            <a:off x="2411135" y="32985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0"/>
          </p:nvPr>
        </p:nvSpPr>
        <p:spPr>
          <a:xfrm>
            <a:off x="4570750" y="3290049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1"/>
          </p:nvPr>
        </p:nvSpPr>
        <p:spPr>
          <a:xfrm>
            <a:off x="6765001" y="3298563"/>
            <a:ext cx="2054068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250825" y="912937"/>
            <a:ext cx="2124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4"/>
          </p:nvPr>
        </p:nvSpPr>
        <p:spPr>
          <a:xfrm>
            <a:off x="6765001" y="912937"/>
            <a:ext cx="2124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45"/>
          </p:nvPr>
        </p:nvSpPr>
        <p:spPr>
          <a:xfrm>
            <a:off x="2422217" y="912937"/>
            <a:ext cx="2124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4593609" y="912937"/>
            <a:ext cx="2124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7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36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harts and 5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44316" y="3644679"/>
            <a:ext cx="1710000" cy="1087659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977607" y="3644679"/>
            <a:ext cx="1710000" cy="1087659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3710899" y="3644679"/>
            <a:ext cx="1710000" cy="1087659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5444191" y="3644679"/>
            <a:ext cx="1710000" cy="1087659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7177483" y="3644679"/>
            <a:ext cx="1710000" cy="1087659"/>
          </a:xfrm>
          <a:prstGeom prst="rect">
            <a:avLst/>
          </a:prstGeom>
        </p:spPr>
        <p:txBody>
          <a:bodyPr vert="horz" lIns="0"/>
          <a:lstStyle>
            <a:lvl1pPr marL="0" indent="0">
              <a:spcBef>
                <a:spcPts val="0"/>
              </a:spcBef>
              <a:buNone/>
              <a:tabLst>
                <a:tab pos="447675" algn="l"/>
              </a:tabLst>
              <a:defRPr sz="1100">
                <a:solidFill>
                  <a:srgbClr val="5F574F"/>
                </a:solidFill>
              </a:defRPr>
            </a:lvl1pPr>
            <a:lvl2pPr marL="266700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61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32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13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39"/>
          </p:nvPr>
        </p:nvSpPr>
        <p:spPr>
          <a:xfrm>
            <a:off x="235227" y="4940896"/>
            <a:ext cx="2654023" cy="14904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3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7177483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Chart Placeholder 8"/>
          <p:cNvSpPr>
            <a:spLocks noGrp="1"/>
          </p:cNvSpPr>
          <p:nvPr>
            <p:ph type="chart" sz="quarter" idx="15"/>
          </p:nvPr>
        </p:nvSpPr>
        <p:spPr>
          <a:xfrm>
            <a:off x="5444191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8" name="Chart Placeholder 8"/>
          <p:cNvSpPr>
            <a:spLocks noGrp="1"/>
          </p:cNvSpPr>
          <p:nvPr>
            <p:ph type="chart" sz="quarter" idx="16"/>
          </p:nvPr>
        </p:nvSpPr>
        <p:spPr>
          <a:xfrm>
            <a:off x="1977607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" name="Chart Placeholder 8"/>
          <p:cNvSpPr>
            <a:spLocks noGrp="1"/>
          </p:cNvSpPr>
          <p:nvPr>
            <p:ph type="chart" sz="quarter" idx="17"/>
          </p:nvPr>
        </p:nvSpPr>
        <p:spPr>
          <a:xfrm>
            <a:off x="244315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idx="18"/>
          </p:nvPr>
        </p:nvSpPr>
        <p:spPr>
          <a:xfrm>
            <a:off x="251520" y="3292475"/>
            <a:ext cx="1702795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6" name="Chart Placeholder 8"/>
          <p:cNvSpPr>
            <a:spLocks noGrp="1"/>
          </p:cNvSpPr>
          <p:nvPr>
            <p:ph type="chart" sz="quarter" idx="28"/>
          </p:nvPr>
        </p:nvSpPr>
        <p:spPr>
          <a:xfrm>
            <a:off x="3710899" y="1129088"/>
            <a:ext cx="1710000" cy="21564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idx="35"/>
          </p:nvPr>
        </p:nvSpPr>
        <p:spPr>
          <a:xfrm>
            <a:off x="1977607" y="3292475"/>
            <a:ext cx="1702795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36"/>
          </p:nvPr>
        </p:nvSpPr>
        <p:spPr>
          <a:xfrm>
            <a:off x="3710899" y="3292475"/>
            <a:ext cx="1702795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idx="37"/>
          </p:nvPr>
        </p:nvSpPr>
        <p:spPr>
          <a:xfrm>
            <a:off x="5444191" y="3292475"/>
            <a:ext cx="1702795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38"/>
          </p:nvPr>
        </p:nvSpPr>
        <p:spPr>
          <a:xfrm>
            <a:off x="7177483" y="3292475"/>
            <a:ext cx="1702795" cy="19837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-3118" y="262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42"/>
          </p:nvPr>
        </p:nvSpPr>
        <p:spPr>
          <a:xfrm>
            <a:off x="250825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44"/>
          </p:nvPr>
        </p:nvSpPr>
        <p:spPr>
          <a:xfrm>
            <a:off x="7177483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5"/>
          </p:nvPr>
        </p:nvSpPr>
        <p:spPr>
          <a:xfrm>
            <a:off x="1982490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46"/>
          </p:nvPr>
        </p:nvSpPr>
        <p:spPr>
          <a:xfrm>
            <a:off x="3714155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7"/>
          </p:nvPr>
        </p:nvSpPr>
        <p:spPr>
          <a:xfrm>
            <a:off x="5445820" y="912937"/>
            <a:ext cx="1710000" cy="2168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1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169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White: Map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50824" y="1120775"/>
            <a:ext cx="2304951" cy="396716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02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00" y="51750"/>
            <a:ext cx="90540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460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149570" y="1639371"/>
            <a:ext cx="2588605" cy="5607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ITC Franklin Gothic BookCp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3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00" y="51750"/>
            <a:ext cx="90540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54351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51676" y="195486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221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00" y="51750"/>
            <a:ext cx="90540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707358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6" name="Title 9"/>
          <p:cNvSpPr>
            <a:spLocks noGrp="1"/>
          </p:cNvSpPr>
          <p:nvPr>
            <p:ph type="title" hasCustomPrompt="1"/>
          </p:nvPr>
        </p:nvSpPr>
        <p:spPr>
          <a:xfrm>
            <a:off x="149570" y="1650916"/>
            <a:ext cx="2588605" cy="5607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ITC Franklin Gothic BookCp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4032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289447" y="1214905"/>
            <a:ext cx="1350000" cy="1350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227447" y="2609850"/>
            <a:ext cx="2412000" cy="2474687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685034" y="51750"/>
            <a:ext cx="2412003" cy="5040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945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0829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with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00" y="51750"/>
            <a:ext cx="9054000" cy="50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3"/>
          </p:nvPr>
        </p:nvSpPr>
        <p:spPr>
          <a:xfrm>
            <a:off x="100330" y="2199005"/>
            <a:ext cx="4510088" cy="2182813"/>
          </a:xfrm>
          <a:prstGeom prst="rect">
            <a:avLst/>
          </a:prstGeom>
          <a:ln w="12700">
            <a:solidFill>
              <a:srgbClr val="F5F4F2"/>
            </a:solidFill>
          </a:ln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5453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6" name="Title 9"/>
          <p:cNvSpPr>
            <a:spLocks noGrp="1"/>
          </p:cNvSpPr>
          <p:nvPr>
            <p:ph type="title" hasCustomPrompt="1"/>
          </p:nvPr>
        </p:nvSpPr>
        <p:spPr>
          <a:xfrm>
            <a:off x="149570" y="1639371"/>
            <a:ext cx="2588605" cy="5607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ITC Franklin Gothic BookCp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0464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00" y="53975"/>
            <a:ext cx="9054000" cy="30353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35508" y="3216014"/>
            <a:ext cx="2847600" cy="251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3141617" y="3216014"/>
            <a:ext cx="2847600" cy="251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6"/>
          </p:nvPr>
        </p:nvSpPr>
        <p:spPr>
          <a:xfrm>
            <a:off x="6046497" y="3216014"/>
            <a:ext cx="2847600" cy="251999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47"/>
          </p:nvPr>
        </p:nvSpPr>
        <p:spPr>
          <a:xfrm>
            <a:off x="235508" y="3640847"/>
            <a:ext cx="2844000" cy="13525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141617" y="3640847"/>
            <a:ext cx="2844000" cy="13525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48"/>
          </p:nvPr>
        </p:nvSpPr>
        <p:spPr>
          <a:xfrm>
            <a:off x="6046497" y="3640847"/>
            <a:ext cx="2844000" cy="13525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5">
              <a:buFontTx/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177800" indent="0" defTabSz="0">
              <a:buFontTx/>
              <a:buNone/>
              <a:defRPr sz="1050">
                <a:solidFill>
                  <a:schemeClr val="tx1"/>
                </a:solidFill>
                <a:latin typeface="+mn-lt"/>
              </a:defRPr>
            </a:lvl2pPr>
            <a:lvl3pPr marL="447675" indent="0" defTabSz="0"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719138" indent="0" defTabSz="0">
              <a:buFontTx/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992188" indent="0" defTabSz="0">
              <a:buFontTx/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>
          <a:xfrm rot="5400000">
            <a:off x="1639508" y="2117707"/>
            <a:ext cx="0" cy="2808000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rot="5400000">
            <a:off x="4545617" y="2117707"/>
            <a:ext cx="0" cy="2808000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rot="5400000">
            <a:off x="7450497" y="2117707"/>
            <a:ext cx="0" cy="2808000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256732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51676" y="195486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7447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825358" y="1123091"/>
            <a:ext cx="1240751" cy="2667224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388545" y="1123091"/>
            <a:ext cx="1240751" cy="2667224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948959" y="1126918"/>
            <a:ext cx="1240751" cy="2667395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67009" y="1123091"/>
            <a:ext cx="1240751" cy="2667395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509372" y="1123262"/>
            <a:ext cx="1240751" cy="2667224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067009" y="3866775"/>
            <a:ext cx="1249554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2509372" y="3866775"/>
            <a:ext cx="1241577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6"/>
          </p:nvPr>
        </p:nvSpPr>
        <p:spPr>
          <a:xfrm>
            <a:off x="3948959" y="3866775"/>
            <a:ext cx="1243460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0"/>
          </p:nvPr>
        </p:nvSpPr>
        <p:spPr>
          <a:xfrm>
            <a:off x="5388545" y="3866775"/>
            <a:ext cx="1243460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1"/>
          </p:nvPr>
        </p:nvSpPr>
        <p:spPr>
          <a:xfrm>
            <a:off x="6825358" y="3866775"/>
            <a:ext cx="1243460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rot="5400000">
            <a:off x="1608312" y="3297718"/>
            <a:ext cx="0" cy="1082605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rot="5400000">
            <a:off x="3050675" y="3297718"/>
            <a:ext cx="0" cy="1082605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rot="5400000">
            <a:off x="4490262" y="3299631"/>
            <a:ext cx="0" cy="1082605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 rot="5400000">
            <a:off x="5929848" y="3297633"/>
            <a:ext cx="0" cy="1082605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rot="5400000">
            <a:off x="7366661" y="3297632"/>
            <a:ext cx="0" cy="1082605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99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259801" y="771550"/>
            <a:ext cx="932195" cy="1505578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176265" y="771550"/>
            <a:ext cx="932195" cy="1505578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103810" y="775414"/>
            <a:ext cx="932195" cy="1505675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935341" y="771587"/>
            <a:ext cx="932195" cy="1505675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017500" y="771721"/>
            <a:ext cx="932195" cy="1505578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35341" y="2355193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55" name="Straight Connector 54"/>
          <p:cNvCxnSpPr/>
          <p:nvPr userDrawn="1"/>
        </p:nvCxnSpPr>
        <p:spPr>
          <a:xfrm rot="5400000">
            <a:off x="2342030" y="1912602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237611" y="3004356"/>
            <a:ext cx="932195" cy="1505578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154075" y="3004356"/>
            <a:ext cx="932195" cy="1505578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4081620" y="3008220"/>
            <a:ext cx="932195" cy="1505675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913151" y="3004393"/>
            <a:ext cx="932195" cy="1505675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995310" y="3004527"/>
            <a:ext cx="932195" cy="1505578"/>
          </a:xfrm>
          <a:prstGeom prst="rect">
            <a:avLst/>
          </a:prstGeom>
          <a:solidFill>
            <a:srgbClr val="F5F4F2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5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1913151" y="4587999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66" name="Straight Connector 65"/>
          <p:cNvCxnSpPr/>
          <p:nvPr userDrawn="1"/>
        </p:nvCxnSpPr>
        <p:spPr>
          <a:xfrm rot="5400000">
            <a:off x="2319840" y="4145408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3023096" y="2355193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68" name="Straight Connector 67"/>
          <p:cNvCxnSpPr/>
          <p:nvPr userDrawn="1"/>
        </p:nvCxnSpPr>
        <p:spPr>
          <a:xfrm rot="5400000">
            <a:off x="3429785" y="1912602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3000906" y="4587999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70" name="Straight Connector 69"/>
          <p:cNvCxnSpPr/>
          <p:nvPr userDrawn="1"/>
        </p:nvCxnSpPr>
        <p:spPr>
          <a:xfrm rot="5400000">
            <a:off x="3407595" y="4145408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4092114" y="2347045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72" name="Straight Connector 71"/>
          <p:cNvCxnSpPr/>
          <p:nvPr userDrawn="1"/>
        </p:nvCxnSpPr>
        <p:spPr>
          <a:xfrm rot="5400000">
            <a:off x="4498803" y="1912602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4069924" y="4579851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74" name="Straight Connector 73"/>
          <p:cNvCxnSpPr/>
          <p:nvPr userDrawn="1"/>
        </p:nvCxnSpPr>
        <p:spPr>
          <a:xfrm rot="5400000">
            <a:off x="4476613" y="4145408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5179869" y="2347045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rot="5400000">
            <a:off x="5586558" y="1912602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5157679" y="4579851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78" name="Straight Connector 77"/>
          <p:cNvCxnSpPr/>
          <p:nvPr userDrawn="1"/>
        </p:nvCxnSpPr>
        <p:spPr>
          <a:xfrm rot="5400000">
            <a:off x="5564368" y="4145408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6260957" y="2354329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80" name="Straight Connector 79"/>
          <p:cNvCxnSpPr/>
          <p:nvPr userDrawn="1"/>
        </p:nvCxnSpPr>
        <p:spPr>
          <a:xfrm rot="5400000">
            <a:off x="6667646" y="1912602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6238767" y="4587135"/>
            <a:ext cx="938808" cy="215999"/>
          </a:xfrm>
          <a:prstGeom prst="rect">
            <a:avLst/>
          </a:prstGeom>
          <a:noFill/>
        </p:spPr>
        <p:txBody>
          <a:bodyPr wrap="none" lIns="0" anchor="t"/>
          <a:lstStyle>
            <a:lvl1pPr marL="0" indent="0">
              <a:buNone/>
              <a:defRPr sz="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text styles</a:t>
            </a:r>
          </a:p>
        </p:txBody>
      </p:sp>
      <p:cxnSp>
        <p:nvCxnSpPr>
          <p:cNvPr id="82" name="Straight Connector 81"/>
          <p:cNvCxnSpPr/>
          <p:nvPr userDrawn="1"/>
        </p:nvCxnSpPr>
        <p:spPr>
          <a:xfrm rot="5400000">
            <a:off x="6645456" y="4145408"/>
            <a:ext cx="0" cy="813377"/>
          </a:xfrm>
          <a:prstGeom prst="line">
            <a:avLst/>
          </a:prstGeom>
          <a:ln w="1651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-3118" y="2614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35" name="Title Placeholder 1"/>
          <p:cNvSpPr>
            <a:spLocks noGrp="1"/>
          </p:cNvSpPr>
          <p:nvPr>
            <p:ph type="title"/>
          </p:nvPr>
        </p:nvSpPr>
        <p:spPr>
          <a:xfrm>
            <a:off x="151676" y="207031"/>
            <a:ext cx="3052172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613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71773" y="55508"/>
            <a:ext cx="2118881" cy="5040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29257" y="55508"/>
            <a:ext cx="2113200" cy="5040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081059" y="55508"/>
            <a:ext cx="2016125" cy="24912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081059" y="2604581"/>
            <a:ext cx="2016125" cy="2490927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3118" y="1699455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93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771773" y="2603500"/>
            <a:ext cx="3150000" cy="24892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960702" y="2603500"/>
            <a:ext cx="3134042" cy="24892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014679" y="53009"/>
            <a:ext cx="2080800" cy="2502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891771" y="53009"/>
            <a:ext cx="2080800" cy="2502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768863" y="53009"/>
            <a:ext cx="2080800" cy="2502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-3118" y="1700894"/>
            <a:ext cx="154793" cy="135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1676" y="1645353"/>
            <a:ext cx="2404100" cy="644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80000"/>
              </a:lnSpc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2866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33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997" r:id="rId2"/>
    <p:sldLayoutId id="2147484108" r:id="rId3"/>
    <p:sldLayoutId id="2147484109" r:id="rId4"/>
    <p:sldLayoutId id="2147484110" r:id="rId5"/>
    <p:sldLayoutId id="2147484111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6" r:id="rId16"/>
    <p:sldLayoutId id="2147483947" r:id="rId17"/>
    <p:sldLayoutId id="2147483948" r:id="rId18"/>
    <p:sldLayoutId id="2147483902" r:id="rId19"/>
    <p:sldLayoutId id="2147483921" r:id="rId20"/>
    <p:sldLayoutId id="2147483903" r:id="rId21"/>
    <p:sldLayoutId id="2147483933" r:id="rId22"/>
    <p:sldLayoutId id="2147483909" r:id="rId23"/>
    <p:sldLayoutId id="2147483912" r:id="rId24"/>
    <p:sldLayoutId id="2147483910" r:id="rId25"/>
    <p:sldLayoutId id="2147483913" r:id="rId26"/>
    <p:sldLayoutId id="2147483911" r:id="rId27"/>
    <p:sldLayoutId id="2147483914" r:id="rId2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675" y="167501"/>
            <a:ext cx="2980464" cy="644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25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839" r:id="rId2"/>
    <p:sldLayoutId id="2147483807" r:id="rId3"/>
    <p:sldLayoutId id="2147483824" r:id="rId4"/>
    <p:sldLayoutId id="2147483692" r:id="rId5"/>
    <p:sldLayoutId id="2147483825" r:id="rId6"/>
    <p:sldLayoutId id="2147483940" r:id="rId7"/>
    <p:sldLayoutId id="2147483941" r:id="rId8"/>
    <p:sldLayoutId id="2147483942" r:id="rId9"/>
    <p:sldLayoutId id="2147483943" r:id="rId10"/>
    <p:sldLayoutId id="2147483828" r:id="rId11"/>
    <p:sldLayoutId id="2147483829" r:id="rId12"/>
    <p:sldLayoutId id="2147483945" r:id="rId13"/>
    <p:sldLayoutId id="2147483946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51675" y="167501"/>
            <a:ext cx="2980464" cy="644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245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70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4006" r:id="rId2"/>
    <p:sldLayoutId id="2147483998" r:id="rId3"/>
    <p:sldLayoutId id="2147483880" r:id="rId4"/>
    <p:sldLayoutId id="2147484002" r:id="rId5"/>
    <p:sldLayoutId id="2147484007" r:id="rId6"/>
    <p:sldLayoutId id="2147483999" r:id="rId7"/>
    <p:sldLayoutId id="2147484000" r:id="rId8"/>
    <p:sldLayoutId id="2147484001" r:id="rId9"/>
    <p:sldLayoutId id="2147483876" r:id="rId10"/>
    <p:sldLayoutId id="2147483857" r:id="rId11"/>
    <p:sldLayoutId id="2147483879" r:id="rId12"/>
    <p:sldLayoutId id="2147483887" r:id="rId13"/>
    <p:sldLayoutId id="2147483856" r:id="rId14"/>
    <p:sldLayoutId id="2147483878" r:id="rId15"/>
    <p:sldLayoutId id="2147483858" r:id="rId16"/>
    <p:sldLayoutId id="2147483864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47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008" r:id="rId2"/>
    <p:sldLayoutId id="2147484114" r:id="rId3"/>
    <p:sldLayoutId id="2147483767" r:id="rId4"/>
    <p:sldLayoutId id="2147483769" r:id="rId5"/>
    <p:sldLayoutId id="2147483768" r:id="rId6"/>
    <p:sldLayoutId id="2147483704" r:id="rId7"/>
    <p:sldLayoutId id="2147483770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3" b="8443"/>
          <a:stretch>
            <a:fillRect/>
          </a:stretch>
        </p:blipFill>
        <p:spPr>
          <a:xfrm>
            <a:off x="45000" y="51338"/>
            <a:ext cx="9054000" cy="50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504950"/>
            <a:ext cx="2854968" cy="119430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234635" y="4753609"/>
            <a:ext cx="3864365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CO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chicas del can-</a:t>
            </a:r>
            <a:r>
              <a:rPr lang="es-CO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</a:t>
            </a:r>
            <a:r>
              <a:rPr lang="es-CO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/YML-000165</a:t>
            </a:r>
            <a:endParaRPr lang="es-CO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9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" b="53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747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" b="54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126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ción de imagen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0" b="7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862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ción de imagen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" b="54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571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" b="53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716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" b="53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666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ción de imagen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" b="5409"/>
          <a:stretch>
            <a:fillRect/>
          </a:stretch>
        </p:blipFill>
        <p:spPr>
          <a:xfrm>
            <a:off x="61425" y="22763"/>
            <a:ext cx="9054000" cy="5040825"/>
          </a:xfrm>
        </p:spPr>
      </p:pic>
      <p:sp>
        <p:nvSpPr>
          <p:cNvPr id="34" name="Rectángulo redondeado 33"/>
          <p:cNvSpPr/>
          <p:nvPr/>
        </p:nvSpPr>
        <p:spPr>
          <a:xfrm>
            <a:off x="2324100" y="1123950"/>
            <a:ext cx="2202180" cy="257175"/>
          </a:xfrm>
          <a:prstGeom prst="roundRect">
            <a:avLst/>
          </a:prstGeom>
          <a:solidFill>
            <a:srgbClr val="CC9900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 TIPO 1</a:t>
            </a:r>
            <a:endParaRPr lang="es-C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ángulo redondeado 34"/>
          <p:cNvSpPr/>
          <p:nvPr/>
        </p:nvSpPr>
        <p:spPr>
          <a:xfrm>
            <a:off x="4610100" y="1123950"/>
            <a:ext cx="2202180" cy="257175"/>
          </a:xfrm>
          <a:prstGeom prst="roundRect">
            <a:avLst/>
          </a:prstGeom>
          <a:solidFill>
            <a:srgbClr val="CC9900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 TIPO 2</a:t>
            </a:r>
            <a:endParaRPr lang="es-C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ángulo redondeado 35"/>
          <p:cNvSpPr/>
          <p:nvPr/>
        </p:nvSpPr>
        <p:spPr>
          <a:xfrm>
            <a:off x="7086600" y="1123950"/>
            <a:ext cx="1447800" cy="257175"/>
          </a:xfrm>
          <a:prstGeom prst="roundRect">
            <a:avLst/>
          </a:prstGeom>
          <a:solidFill>
            <a:srgbClr val="CC9900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INVERSIÓN</a:t>
            </a:r>
            <a:endParaRPr lang="es-C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ángulo redondeado 37"/>
          <p:cNvSpPr/>
          <p:nvPr/>
        </p:nvSpPr>
        <p:spPr>
          <a:xfrm>
            <a:off x="495300" y="1524000"/>
            <a:ext cx="1295400" cy="257175"/>
          </a:xfrm>
          <a:prstGeom prst="roundRect">
            <a:avLst/>
          </a:prstGeom>
          <a:solidFill>
            <a:srgbClr val="CC3300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MEDIOS</a:t>
            </a:r>
            <a:endParaRPr lang="es-C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ángulo redondeado 39"/>
          <p:cNvSpPr/>
          <p:nvPr/>
        </p:nvSpPr>
        <p:spPr>
          <a:xfrm>
            <a:off x="1790700" y="1524000"/>
            <a:ext cx="533400" cy="219075"/>
          </a:xfrm>
          <a:prstGeom prst="roundRect">
            <a:avLst/>
          </a:prstGeom>
          <a:solidFill>
            <a:schemeClr val="tx2">
              <a:lumMod val="75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</a:t>
            </a:r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ángulo redondeado 40"/>
          <p:cNvSpPr/>
          <p:nvPr/>
        </p:nvSpPr>
        <p:spPr>
          <a:xfrm>
            <a:off x="2362200" y="1524000"/>
            <a:ext cx="533400" cy="219075"/>
          </a:xfrm>
          <a:prstGeom prst="roundRect">
            <a:avLst/>
          </a:prstGeom>
          <a:solidFill>
            <a:schemeClr val="tx2">
              <a:lumMod val="75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Rectángulo redondeado 41"/>
          <p:cNvSpPr/>
          <p:nvPr/>
        </p:nvSpPr>
        <p:spPr>
          <a:xfrm>
            <a:off x="2895600" y="1524000"/>
            <a:ext cx="533400" cy="219075"/>
          </a:xfrm>
          <a:prstGeom prst="roundRect">
            <a:avLst/>
          </a:prstGeom>
          <a:solidFill>
            <a:schemeClr val="tx2">
              <a:lumMod val="75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" name="Rectángulo redondeado 42"/>
          <p:cNvSpPr/>
          <p:nvPr/>
        </p:nvSpPr>
        <p:spPr>
          <a:xfrm>
            <a:off x="3429000" y="1524000"/>
            <a:ext cx="533400" cy="219075"/>
          </a:xfrm>
          <a:prstGeom prst="roundRect">
            <a:avLst/>
          </a:prstGeom>
          <a:solidFill>
            <a:schemeClr val="tx2">
              <a:lumMod val="75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4" name="Rectángulo redondeado 43"/>
          <p:cNvSpPr/>
          <p:nvPr/>
        </p:nvSpPr>
        <p:spPr>
          <a:xfrm>
            <a:off x="3962400" y="1524000"/>
            <a:ext cx="533400" cy="219075"/>
          </a:xfrm>
          <a:prstGeom prst="roundRect">
            <a:avLst/>
          </a:prstGeom>
          <a:solidFill>
            <a:schemeClr val="tx2">
              <a:lumMod val="75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ángulo redondeado 44"/>
          <p:cNvSpPr/>
          <p:nvPr/>
        </p:nvSpPr>
        <p:spPr>
          <a:xfrm>
            <a:off x="4610100" y="1524000"/>
            <a:ext cx="533400" cy="219075"/>
          </a:xfrm>
          <a:prstGeom prst="roundRect">
            <a:avLst/>
          </a:prstGeom>
          <a:solidFill>
            <a:schemeClr val="tx2">
              <a:lumMod val="75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6" name="Rectángulo redondeado 45"/>
          <p:cNvSpPr/>
          <p:nvPr/>
        </p:nvSpPr>
        <p:spPr>
          <a:xfrm>
            <a:off x="5143500" y="1524000"/>
            <a:ext cx="533400" cy="219075"/>
          </a:xfrm>
          <a:prstGeom prst="roundRect">
            <a:avLst/>
          </a:prstGeom>
          <a:solidFill>
            <a:schemeClr val="tx2">
              <a:lumMod val="75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Rectángulo redondeado 46"/>
          <p:cNvSpPr/>
          <p:nvPr/>
        </p:nvSpPr>
        <p:spPr>
          <a:xfrm>
            <a:off x="5676900" y="1524000"/>
            <a:ext cx="533400" cy="219075"/>
          </a:xfrm>
          <a:prstGeom prst="roundRect">
            <a:avLst/>
          </a:prstGeom>
          <a:solidFill>
            <a:schemeClr val="tx2">
              <a:lumMod val="75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s-CO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ángulo redondeado 47"/>
          <p:cNvSpPr/>
          <p:nvPr/>
        </p:nvSpPr>
        <p:spPr>
          <a:xfrm>
            <a:off x="6210300" y="1524000"/>
            <a:ext cx="533400" cy="219075"/>
          </a:xfrm>
          <a:prstGeom prst="roundRect">
            <a:avLst/>
          </a:prstGeom>
          <a:solidFill>
            <a:schemeClr val="tx2">
              <a:lumMod val="75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Rectángulo redondeado 48"/>
          <p:cNvSpPr/>
          <p:nvPr/>
        </p:nvSpPr>
        <p:spPr>
          <a:xfrm>
            <a:off x="7429500" y="1524000"/>
            <a:ext cx="533400" cy="219075"/>
          </a:xfrm>
          <a:prstGeom prst="roundRect">
            <a:avLst/>
          </a:prstGeom>
          <a:solidFill>
            <a:schemeClr val="tx2">
              <a:lumMod val="75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ángulo redondeado 49"/>
          <p:cNvSpPr/>
          <p:nvPr/>
        </p:nvSpPr>
        <p:spPr>
          <a:xfrm>
            <a:off x="504824" y="1809750"/>
            <a:ext cx="1285875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BTL</a:t>
            </a:r>
            <a:endParaRPr lang="es-CO" dirty="0"/>
          </a:p>
        </p:txBody>
      </p:sp>
      <p:sp>
        <p:nvSpPr>
          <p:cNvPr id="51" name="Rectángulo redondeado 50"/>
          <p:cNvSpPr/>
          <p:nvPr/>
        </p:nvSpPr>
        <p:spPr>
          <a:xfrm>
            <a:off x="504824" y="2343150"/>
            <a:ext cx="1285876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RADIO</a:t>
            </a:r>
            <a:endParaRPr lang="es-CO" dirty="0"/>
          </a:p>
        </p:txBody>
      </p:sp>
      <p:sp>
        <p:nvSpPr>
          <p:cNvPr id="52" name="Rectángulo redondeado 51"/>
          <p:cNvSpPr/>
          <p:nvPr/>
        </p:nvSpPr>
        <p:spPr>
          <a:xfrm>
            <a:off x="504824" y="2876550"/>
            <a:ext cx="1285876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DIGIAL</a:t>
            </a:r>
            <a:endParaRPr lang="es-CO" dirty="0"/>
          </a:p>
        </p:txBody>
      </p:sp>
      <p:sp>
        <p:nvSpPr>
          <p:cNvPr id="56" name="Rectángulo redondeado 55"/>
          <p:cNvSpPr/>
          <p:nvPr/>
        </p:nvSpPr>
        <p:spPr>
          <a:xfrm>
            <a:off x="2895600" y="1895475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ángulo redondeado 56"/>
          <p:cNvSpPr/>
          <p:nvPr/>
        </p:nvSpPr>
        <p:spPr>
          <a:xfrm>
            <a:off x="3429000" y="1895475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ángulo redondeado 57"/>
          <p:cNvSpPr/>
          <p:nvPr/>
        </p:nvSpPr>
        <p:spPr>
          <a:xfrm>
            <a:off x="3962400" y="1895475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ángulo redondeado 58"/>
          <p:cNvSpPr/>
          <p:nvPr/>
        </p:nvSpPr>
        <p:spPr>
          <a:xfrm>
            <a:off x="4610100" y="1895475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ángulo redondeado 59"/>
          <p:cNvSpPr/>
          <p:nvPr/>
        </p:nvSpPr>
        <p:spPr>
          <a:xfrm>
            <a:off x="5143500" y="1895475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ángulo redondeado 60"/>
          <p:cNvSpPr/>
          <p:nvPr/>
        </p:nvSpPr>
        <p:spPr>
          <a:xfrm>
            <a:off x="2324100" y="2419350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ángulo redondeado 61"/>
          <p:cNvSpPr/>
          <p:nvPr/>
        </p:nvSpPr>
        <p:spPr>
          <a:xfrm>
            <a:off x="2857500" y="2419350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ángulo redondeado 62"/>
          <p:cNvSpPr/>
          <p:nvPr/>
        </p:nvSpPr>
        <p:spPr>
          <a:xfrm>
            <a:off x="3390900" y="2419350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ángulo redondeado 63"/>
          <p:cNvSpPr/>
          <p:nvPr/>
        </p:nvSpPr>
        <p:spPr>
          <a:xfrm>
            <a:off x="4610100" y="2419350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ángulo redondeado 64"/>
          <p:cNvSpPr/>
          <p:nvPr/>
        </p:nvSpPr>
        <p:spPr>
          <a:xfrm>
            <a:off x="5143500" y="2419350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ángulo redondeado 65"/>
          <p:cNvSpPr/>
          <p:nvPr/>
        </p:nvSpPr>
        <p:spPr>
          <a:xfrm>
            <a:off x="5676900" y="2419350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ángulo redondeado 66"/>
          <p:cNvSpPr/>
          <p:nvPr/>
        </p:nvSpPr>
        <p:spPr>
          <a:xfrm>
            <a:off x="3914775" y="2428875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ángulo redondeado 67"/>
          <p:cNvSpPr/>
          <p:nvPr/>
        </p:nvSpPr>
        <p:spPr>
          <a:xfrm>
            <a:off x="6210300" y="2419350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ángulo redondeado 68"/>
          <p:cNvSpPr/>
          <p:nvPr/>
        </p:nvSpPr>
        <p:spPr>
          <a:xfrm>
            <a:off x="2286000" y="3028950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ángulo redondeado 69"/>
          <p:cNvSpPr/>
          <p:nvPr/>
        </p:nvSpPr>
        <p:spPr>
          <a:xfrm>
            <a:off x="2819400" y="3028950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ángulo redondeado 70"/>
          <p:cNvSpPr/>
          <p:nvPr/>
        </p:nvSpPr>
        <p:spPr>
          <a:xfrm>
            <a:off x="3352800" y="3028950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ángulo redondeado 71"/>
          <p:cNvSpPr/>
          <p:nvPr/>
        </p:nvSpPr>
        <p:spPr>
          <a:xfrm>
            <a:off x="4572000" y="3028950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ángulo redondeado 72"/>
          <p:cNvSpPr/>
          <p:nvPr/>
        </p:nvSpPr>
        <p:spPr>
          <a:xfrm>
            <a:off x="5105400" y="3028950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ángulo redondeado 73"/>
          <p:cNvSpPr/>
          <p:nvPr/>
        </p:nvSpPr>
        <p:spPr>
          <a:xfrm>
            <a:off x="5638800" y="3028950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ángulo redondeado 74"/>
          <p:cNvSpPr/>
          <p:nvPr/>
        </p:nvSpPr>
        <p:spPr>
          <a:xfrm>
            <a:off x="3876675" y="3038475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ángulo redondeado 75"/>
          <p:cNvSpPr/>
          <p:nvPr/>
        </p:nvSpPr>
        <p:spPr>
          <a:xfrm>
            <a:off x="6172200" y="3028950"/>
            <a:ext cx="5334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ángulo redondeado 76"/>
          <p:cNvSpPr/>
          <p:nvPr/>
        </p:nvSpPr>
        <p:spPr>
          <a:xfrm>
            <a:off x="7429500" y="1924050"/>
            <a:ext cx="533400" cy="219075"/>
          </a:xfrm>
          <a:prstGeom prst="roundRect">
            <a:avLst/>
          </a:prstGeom>
          <a:solidFill>
            <a:srgbClr val="CC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s-CO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endParaRPr lang="es-CO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ángulo redondeado 77"/>
          <p:cNvSpPr/>
          <p:nvPr/>
        </p:nvSpPr>
        <p:spPr>
          <a:xfrm>
            <a:off x="7429500" y="2409825"/>
            <a:ext cx="533400" cy="219075"/>
          </a:xfrm>
          <a:prstGeom prst="roundRect">
            <a:avLst/>
          </a:prstGeom>
          <a:solidFill>
            <a:srgbClr val="CC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CO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s-CO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s-CO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ángulo redondeado 78"/>
          <p:cNvSpPr/>
          <p:nvPr/>
        </p:nvSpPr>
        <p:spPr>
          <a:xfrm>
            <a:off x="7429500" y="3028950"/>
            <a:ext cx="533400" cy="219075"/>
          </a:xfrm>
          <a:prstGeom prst="roundRect">
            <a:avLst/>
          </a:prstGeom>
          <a:solidFill>
            <a:srgbClr val="CC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endParaRPr lang="es-CO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ángulo redondeado 79"/>
          <p:cNvSpPr/>
          <p:nvPr/>
        </p:nvSpPr>
        <p:spPr>
          <a:xfrm>
            <a:off x="495299" y="3638550"/>
            <a:ext cx="1295400" cy="257175"/>
          </a:xfrm>
          <a:prstGeom prst="roundRect">
            <a:avLst/>
          </a:prstGeom>
          <a:solidFill>
            <a:srgbClr val="CC3300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endParaRPr lang="es-C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ángulo redondeado 80"/>
          <p:cNvSpPr/>
          <p:nvPr/>
        </p:nvSpPr>
        <p:spPr>
          <a:xfrm>
            <a:off x="2171700" y="3638550"/>
            <a:ext cx="4838700" cy="21907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ángulo redondeado 81"/>
          <p:cNvSpPr/>
          <p:nvPr/>
        </p:nvSpPr>
        <p:spPr>
          <a:xfrm>
            <a:off x="7416800" y="3638550"/>
            <a:ext cx="533400" cy="219075"/>
          </a:xfrm>
          <a:prstGeom prst="roundRect">
            <a:avLst/>
          </a:prstGeom>
          <a:solidFill>
            <a:srgbClr val="CC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es-CO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6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" b="53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786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. Image Layout">
  <a:themeElements>
    <a:clrScheme name="MediaCom Rebrand">
      <a:dk1>
        <a:srgbClr val="4A4A49"/>
      </a:dk1>
      <a:lt1>
        <a:srgbClr val="FFFFFF"/>
      </a:lt1>
      <a:dk2>
        <a:srgbClr val="EE7707"/>
      </a:dk2>
      <a:lt2>
        <a:srgbClr val="E1005D"/>
      </a:lt2>
      <a:accent1>
        <a:srgbClr val="FDC300"/>
      </a:accent1>
      <a:accent2>
        <a:srgbClr val="A2C617"/>
      </a:accent2>
      <a:accent3>
        <a:srgbClr val="3BB392"/>
      </a:accent3>
      <a:accent4>
        <a:srgbClr val="3487BB"/>
      </a:accent4>
      <a:accent5>
        <a:srgbClr val="97305F"/>
      </a:accent5>
      <a:accent6>
        <a:srgbClr val="363061"/>
      </a:accent6>
      <a:hlink>
        <a:srgbClr val="E1005D"/>
      </a:hlink>
      <a:folHlink>
        <a:srgbClr val="FFFFFF"/>
      </a:folHlink>
    </a:clrScheme>
    <a:fontScheme name="2014 MediaCom ReBrand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. Text Layout">
  <a:themeElements>
    <a:clrScheme name="MediaCom">
      <a:dk1>
        <a:srgbClr val="4A4A49"/>
      </a:dk1>
      <a:lt1>
        <a:srgbClr val="FFFFFF"/>
      </a:lt1>
      <a:dk2>
        <a:srgbClr val="EE7707"/>
      </a:dk2>
      <a:lt2>
        <a:srgbClr val="E1005D"/>
      </a:lt2>
      <a:accent1>
        <a:srgbClr val="FDC300"/>
      </a:accent1>
      <a:accent2>
        <a:srgbClr val="A2C617"/>
      </a:accent2>
      <a:accent3>
        <a:srgbClr val="3BB35F"/>
      </a:accent3>
      <a:accent4>
        <a:srgbClr val="348792"/>
      </a:accent4>
      <a:accent5>
        <a:srgbClr val="97305F"/>
      </a:accent5>
      <a:accent6>
        <a:srgbClr val="363061"/>
      </a:accent6>
      <a:hlink>
        <a:srgbClr val="E1005D"/>
      </a:hlink>
      <a:folHlink>
        <a:srgbClr val="6C6558"/>
      </a:folHlink>
    </a:clrScheme>
    <a:fontScheme name="2014 MediaCom ReBrand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 cap="rnd">
          <a:solidFill>
            <a:schemeClr val="tx1"/>
          </a:solidFill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. Processes &amp; Points">
  <a:themeElements>
    <a:clrScheme name="MediaCom Rebrand">
      <a:dk1>
        <a:srgbClr val="4A4A49"/>
      </a:dk1>
      <a:lt1>
        <a:srgbClr val="FFFFFF"/>
      </a:lt1>
      <a:dk2>
        <a:srgbClr val="EE7707"/>
      </a:dk2>
      <a:lt2>
        <a:srgbClr val="E50053"/>
      </a:lt2>
      <a:accent1>
        <a:srgbClr val="FDC300"/>
      </a:accent1>
      <a:accent2>
        <a:srgbClr val="A2C617"/>
      </a:accent2>
      <a:accent3>
        <a:srgbClr val="3BB392"/>
      </a:accent3>
      <a:accent4>
        <a:srgbClr val="3487BB"/>
      </a:accent4>
      <a:accent5>
        <a:srgbClr val="97305F"/>
      </a:accent5>
      <a:accent6>
        <a:srgbClr val="363061"/>
      </a:accent6>
      <a:hlink>
        <a:srgbClr val="E50053"/>
      </a:hlink>
      <a:folHlink>
        <a:srgbClr val="FFFFFF"/>
      </a:folHlink>
    </a:clrScheme>
    <a:fontScheme name="2014 MediaCom ReBrand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. Charts and Data">
  <a:themeElements>
    <a:clrScheme name="MediaCom Rebrand">
      <a:dk1>
        <a:srgbClr val="4A4A49"/>
      </a:dk1>
      <a:lt1>
        <a:srgbClr val="FFFFFF"/>
      </a:lt1>
      <a:dk2>
        <a:srgbClr val="EE7707"/>
      </a:dk2>
      <a:lt2>
        <a:srgbClr val="E50053"/>
      </a:lt2>
      <a:accent1>
        <a:srgbClr val="FDC300"/>
      </a:accent1>
      <a:accent2>
        <a:srgbClr val="A2C617"/>
      </a:accent2>
      <a:accent3>
        <a:srgbClr val="3BB392"/>
      </a:accent3>
      <a:accent4>
        <a:srgbClr val="3487BB"/>
      </a:accent4>
      <a:accent5>
        <a:srgbClr val="97305F"/>
      </a:accent5>
      <a:accent6>
        <a:srgbClr val="363061"/>
      </a:accent6>
      <a:hlink>
        <a:srgbClr val="E50053"/>
      </a:hlink>
      <a:folHlink>
        <a:srgbClr val="FFFFFF"/>
      </a:folHlink>
    </a:clrScheme>
    <a:fontScheme name="2014 MediaCom ReBrand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20000"/>
            <a:lumOff val="80000"/>
          </a:schemeClr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1"/>
          </a:solidFill>
          <a:headEnd type="oval"/>
          <a:tailEnd type="oval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>
          <a:defRPr sz="1200" dirty="0" err="1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5. Case Study, Teams and Testimonials">
  <a:themeElements>
    <a:clrScheme name="MediaCom Rebrand">
      <a:dk1>
        <a:srgbClr val="4A4A49"/>
      </a:dk1>
      <a:lt1>
        <a:srgbClr val="FFFFFF"/>
      </a:lt1>
      <a:dk2>
        <a:srgbClr val="EE7707"/>
      </a:dk2>
      <a:lt2>
        <a:srgbClr val="E50053"/>
      </a:lt2>
      <a:accent1>
        <a:srgbClr val="FDC300"/>
      </a:accent1>
      <a:accent2>
        <a:srgbClr val="A2C617"/>
      </a:accent2>
      <a:accent3>
        <a:srgbClr val="3BB392"/>
      </a:accent3>
      <a:accent4>
        <a:srgbClr val="3487BB"/>
      </a:accent4>
      <a:accent5>
        <a:srgbClr val="97305F"/>
      </a:accent5>
      <a:accent6>
        <a:srgbClr val="363061"/>
      </a:accent6>
      <a:hlink>
        <a:srgbClr val="E50053"/>
      </a:hlink>
      <a:folHlink>
        <a:srgbClr val="FFFFFF"/>
      </a:folHlink>
    </a:clrScheme>
    <a:fontScheme name="2014 MediaCom ReBrand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2014 MediaCom PPT Template</Template>
  <TotalTime>1622</TotalTime>
  <Words>34</Words>
  <Application>Microsoft Office PowerPoint</Application>
  <PresentationFormat>Presentación en pantalla (16:9)</PresentationFormat>
  <Paragraphs>23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9</vt:i4>
      </vt:variant>
    </vt:vector>
  </HeadingPairs>
  <TitlesOfParts>
    <vt:vector size="20" baseType="lpstr">
      <vt:lpstr>Arial</vt:lpstr>
      <vt:lpstr>Franklin Gothic Book</vt:lpstr>
      <vt:lpstr>Calibri</vt:lpstr>
      <vt:lpstr>Franklin Gothic Demi</vt:lpstr>
      <vt:lpstr>Times New Roman</vt:lpstr>
      <vt:lpstr>ITC Franklin Gothic BookCp</vt:lpstr>
      <vt:lpstr>1. Image Layout</vt:lpstr>
      <vt:lpstr>2. Text Layout</vt:lpstr>
      <vt:lpstr>3. Processes &amp; Points</vt:lpstr>
      <vt:lpstr>4. Charts and Data</vt:lpstr>
      <vt:lpstr>5. Case Study, Teams and Testimonials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>Laura Causer</Manager>
  <Company>GroupM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your new template</dc:title>
  <dc:creator>Rachada Tepsatra</dc:creator>
  <cp:lastModifiedBy>Angelica Torres</cp:lastModifiedBy>
  <cp:revision>104</cp:revision>
  <cp:lastPrinted>2014-03-12T12:22:42Z</cp:lastPrinted>
  <dcterms:created xsi:type="dcterms:W3CDTF">2014-08-08T05:03:06Z</dcterms:created>
  <dcterms:modified xsi:type="dcterms:W3CDTF">2015-03-23T18:36:12Z</dcterms:modified>
</cp:coreProperties>
</file>