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77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99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5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11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97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11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28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476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94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122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9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75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DBA1A-C7D9-8242-8663-960BE36608B6}" type="datetimeFigureOut">
              <a:rPr lang="es-ES" smtClean="0"/>
              <a:t>23/03/15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36C2-E776-894C-83FA-34D1A7325D4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16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n Grolsch_v2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9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0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7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7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8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n Grolsch_v2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0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Grolsch_v2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1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Nicolas Quntero</dc:creator>
  <cp:lastModifiedBy>Nicolas Quntero</cp:lastModifiedBy>
  <cp:revision>2</cp:revision>
  <dcterms:created xsi:type="dcterms:W3CDTF">2015-03-23T21:32:02Z</dcterms:created>
  <dcterms:modified xsi:type="dcterms:W3CDTF">2015-03-23T21:47:54Z</dcterms:modified>
</cp:coreProperties>
</file>