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4032250" cy="2386013"/>
  <p:notesSz cx="6858000" cy="9144000"/>
  <p:defaultTextStyle>
    <a:defPPr>
      <a:defRPr lang="es-ES_tradnl"/>
    </a:defPPr>
    <a:lvl1pPr marL="0" algn="l" defTabSz="20537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05374" algn="l" defTabSz="20537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10748" algn="l" defTabSz="20537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16123" algn="l" defTabSz="20537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21497" algn="l" defTabSz="20537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26871" algn="l" defTabSz="20537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32245" algn="l" defTabSz="20537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37620" algn="l" defTabSz="20537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42994" algn="l" defTabSz="205374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209" d="100"/>
          <a:sy n="209" d="100"/>
        </p:scale>
        <p:origin x="-1560" y="-96"/>
      </p:cViewPr>
      <p:guideLst>
        <p:guide orient="horz" pos="752"/>
        <p:guide pos="12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2419" y="741211"/>
            <a:ext cx="3427413" cy="51144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4838" y="1352074"/>
            <a:ext cx="2822575" cy="6097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6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1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6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3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30F-B581-2C44-B302-44CA0A439DA2}" type="datetimeFigureOut">
              <a:rPr lang="es-ES_tradnl" smtClean="0"/>
              <a:t>24/03/15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2ABB-A835-5249-9D92-285E97248F6F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30F-B581-2C44-B302-44CA0A439DA2}" type="datetimeFigureOut">
              <a:rPr lang="es-ES_tradnl" smtClean="0"/>
              <a:t>24/03/15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2ABB-A835-5249-9D92-285E97248F6F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923381" y="71801"/>
            <a:ext cx="907256" cy="1526607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01612" y="71801"/>
            <a:ext cx="2654565" cy="152660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30F-B581-2C44-B302-44CA0A439DA2}" type="datetimeFigureOut">
              <a:rPr lang="es-ES_tradnl" smtClean="0"/>
              <a:t>24/03/15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2ABB-A835-5249-9D92-285E97248F6F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30F-B581-2C44-B302-44CA0A439DA2}" type="datetimeFigureOut">
              <a:rPr lang="es-ES_tradnl" smtClean="0"/>
              <a:t>24/03/15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2ABB-A835-5249-9D92-285E97248F6F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520" y="1533235"/>
            <a:ext cx="3427413" cy="473889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8520" y="1011294"/>
            <a:ext cx="3427413" cy="521940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2053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41074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 marL="616123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821497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1026871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23224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43762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642994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30F-B581-2C44-B302-44CA0A439DA2}" type="datetimeFigureOut">
              <a:rPr lang="es-ES_tradnl" smtClean="0"/>
              <a:t>24/03/15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2ABB-A835-5249-9D92-285E97248F6F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01613" y="417553"/>
            <a:ext cx="1780910" cy="1180855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049727" y="417553"/>
            <a:ext cx="1780910" cy="1180855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30F-B581-2C44-B302-44CA0A439DA2}" type="datetimeFigureOut">
              <a:rPr lang="es-ES_tradnl" smtClean="0"/>
              <a:t>24/03/15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2ABB-A835-5249-9D92-285E97248F6F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13" y="95551"/>
            <a:ext cx="3629025" cy="39766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1612" y="534092"/>
            <a:ext cx="1781611" cy="222584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374" indent="0">
              <a:buNone/>
              <a:defRPr sz="900" b="1"/>
            </a:lvl2pPr>
            <a:lvl3pPr marL="410748" indent="0">
              <a:buNone/>
              <a:defRPr sz="800" b="1"/>
            </a:lvl3pPr>
            <a:lvl4pPr marL="616123" indent="0">
              <a:buNone/>
              <a:defRPr sz="700" b="1"/>
            </a:lvl4pPr>
            <a:lvl5pPr marL="821497" indent="0">
              <a:buNone/>
              <a:defRPr sz="700" b="1"/>
            </a:lvl5pPr>
            <a:lvl6pPr marL="1026871" indent="0">
              <a:buNone/>
              <a:defRPr sz="700" b="1"/>
            </a:lvl6pPr>
            <a:lvl7pPr marL="1232245" indent="0">
              <a:buNone/>
              <a:defRPr sz="700" b="1"/>
            </a:lvl7pPr>
            <a:lvl8pPr marL="1437620" indent="0">
              <a:buNone/>
              <a:defRPr sz="700" b="1"/>
            </a:lvl8pPr>
            <a:lvl9pPr marL="1642994" indent="0">
              <a:buNone/>
              <a:defRPr sz="7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01612" y="756675"/>
            <a:ext cx="1781611" cy="1374719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2048327" y="534092"/>
            <a:ext cx="1782311" cy="222584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374" indent="0">
              <a:buNone/>
              <a:defRPr sz="900" b="1"/>
            </a:lvl2pPr>
            <a:lvl3pPr marL="410748" indent="0">
              <a:buNone/>
              <a:defRPr sz="800" b="1"/>
            </a:lvl3pPr>
            <a:lvl4pPr marL="616123" indent="0">
              <a:buNone/>
              <a:defRPr sz="700" b="1"/>
            </a:lvl4pPr>
            <a:lvl5pPr marL="821497" indent="0">
              <a:buNone/>
              <a:defRPr sz="700" b="1"/>
            </a:lvl5pPr>
            <a:lvl6pPr marL="1026871" indent="0">
              <a:buNone/>
              <a:defRPr sz="700" b="1"/>
            </a:lvl6pPr>
            <a:lvl7pPr marL="1232245" indent="0">
              <a:buNone/>
              <a:defRPr sz="700" b="1"/>
            </a:lvl7pPr>
            <a:lvl8pPr marL="1437620" indent="0">
              <a:buNone/>
              <a:defRPr sz="700" b="1"/>
            </a:lvl8pPr>
            <a:lvl9pPr marL="1642994" indent="0">
              <a:buNone/>
              <a:defRPr sz="7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048327" y="756675"/>
            <a:ext cx="1782311" cy="1374719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30F-B581-2C44-B302-44CA0A439DA2}" type="datetimeFigureOut">
              <a:rPr lang="es-ES_tradnl" smtClean="0"/>
              <a:t>24/03/15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2ABB-A835-5249-9D92-285E97248F6F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30F-B581-2C44-B302-44CA0A439DA2}" type="datetimeFigureOut">
              <a:rPr lang="es-ES_tradnl" smtClean="0"/>
              <a:t>24/03/15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2ABB-A835-5249-9D92-285E97248F6F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30F-B581-2C44-B302-44CA0A439DA2}" type="datetimeFigureOut">
              <a:rPr lang="es-ES_tradnl" smtClean="0"/>
              <a:t>24/03/15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2ABB-A835-5249-9D92-285E97248F6F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13" y="94998"/>
            <a:ext cx="1326582" cy="404297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6498" y="94999"/>
            <a:ext cx="2254140" cy="2036396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1613" y="499296"/>
            <a:ext cx="1326582" cy="1632099"/>
          </a:xfrm>
        </p:spPr>
        <p:txBody>
          <a:bodyPr/>
          <a:lstStyle>
            <a:lvl1pPr marL="0" indent="0">
              <a:buNone/>
              <a:defRPr sz="600"/>
            </a:lvl1pPr>
            <a:lvl2pPr marL="205374" indent="0">
              <a:buNone/>
              <a:defRPr sz="500"/>
            </a:lvl2pPr>
            <a:lvl3pPr marL="410748" indent="0">
              <a:buNone/>
              <a:defRPr sz="400"/>
            </a:lvl3pPr>
            <a:lvl4pPr marL="616123" indent="0">
              <a:buNone/>
              <a:defRPr sz="400"/>
            </a:lvl4pPr>
            <a:lvl5pPr marL="821497" indent="0">
              <a:buNone/>
              <a:defRPr sz="400"/>
            </a:lvl5pPr>
            <a:lvl6pPr marL="1026871" indent="0">
              <a:buNone/>
              <a:defRPr sz="400"/>
            </a:lvl6pPr>
            <a:lvl7pPr marL="1232245" indent="0">
              <a:buNone/>
              <a:defRPr sz="400"/>
            </a:lvl7pPr>
            <a:lvl8pPr marL="1437620" indent="0">
              <a:buNone/>
              <a:defRPr sz="400"/>
            </a:lvl8pPr>
            <a:lvl9pPr marL="1642994" indent="0">
              <a:buNone/>
              <a:defRPr sz="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30F-B581-2C44-B302-44CA0A439DA2}" type="datetimeFigureOut">
              <a:rPr lang="es-ES_tradnl" smtClean="0"/>
              <a:t>24/03/15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2ABB-A835-5249-9D92-285E97248F6F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349" y="1670209"/>
            <a:ext cx="2419350" cy="197178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90349" y="213194"/>
            <a:ext cx="2419350" cy="1431608"/>
          </a:xfrm>
        </p:spPr>
        <p:txBody>
          <a:bodyPr/>
          <a:lstStyle>
            <a:lvl1pPr marL="0" indent="0">
              <a:buNone/>
              <a:defRPr sz="1400"/>
            </a:lvl1pPr>
            <a:lvl2pPr marL="205374" indent="0">
              <a:buNone/>
              <a:defRPr sz="1300"/>
            </a:lvl2pPr>
            <a:lvl3pPr marL="410748" indent="0">
              <a:buNone/>
              <a:defRPr sz="1100"/>
            </a:lvl3pPr>
            <a:lvl4pPr marL="616123" indent="0">
              <a:buNone/>
              <a:defRPr sz="900"/>
            </a:lvl4pPr>
            <a:lvl5pPr marL="821497" indent="0">
              <a:buNone/>
              <a:defRPr sz="900"/>
            </a:lvl5pPr>
            <a:lvl6pPr marL="1026871" indent="0">
              <a:buNone/>
              <a:defRPr sz="900"/>
            </a:lvl6pPr>
            <a:lvl7pPr marL="1232245" indent="0">
              <a:buNone/>
              <a:defRPr sz="900"/>
            </a:lvl7pPr>
            <a:lvl8pPr marL="1437620" indent="0">
              <a:buNone/>
              <a:defRPr sz="900"/>
            </a:lvl8pPr>
            <a:lvl9pPr marL="1642994" indent="0">
              <a:buNone/>
              <a:defRPr sz="9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90349" y="1867387"/>
            <a:ext cx="2419350" cy="280025"/>
          </a:xfrm>
        </p:spPr>
        <p:txBody>
          <a:bodyPr/>
          <a:lstStyle>
            <a:lvl1pPr marL="0" indent="0">
              <a:buNone/>
              <a:defRPr sz="600"/>
            </a:lvl1pPr>
            <a:lvl2pPr marL="205374" indent="0">
              <a:buNone/>
              <a:defRPr sz="500"/>
            </a:lvl2pPr>
            <a:lvl3pPr marL="410748" indent="0">
              <a:buNone/>
              <a:defRPr sz="400"/>
            </a:lvl3pPr>
            <a:lvl4pPr marL="616123" indent="0">
              <a:buNone/>
              <a:defRPr sz="400"/>
            </a:lvl4pPr>
            <a:lvl5pPr marL="821497" indent="0">
              <a:buNone/>
              <a:defRPr sz="400"/>
            </a:lvl5pPr>
            <a:lvl6pPr marL="1026871" indent="0">
              <a:buNone/>
              <a:defRPr sz="400"/>
            </a:lvl6pPr>
            <a:lvl7pPr marL="1232245" indent="0">
              <a:buNone/>
              <a:defRPr sz="400"/>
            </a:lvl7pPr>
            <a:lvl8pPr marL="1437620" indent="0">
              <a:buNone/>
              <a:defRPr sz="400"/>
            </a:lvl8pPr>
            <a:lvl9pPr marL="1642994" indent="0">
              <a:buNone/>
              <a:defRPr sz="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730F-B581-2C44-B302-44CA0A439DA2}" type="datetimeFigureOut">
              <a:rPr lang="es-ES_tradnl" smtClean="0"/>
              <a:t>24/03/15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2ABB-A835-5249-9D92-285E97248F6F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01613" y="95551"/>
            <a:ext cx="3629025" cy="397669"/>
          </a:xfrm>
          <a:prstGeom prst="rect">
            <a:avLst/>
          </a:prstGeom>
        </p:spPr>
        <p:txBody>
          <a:bodyPr vert="horz" lIns="41075" tIns="20537" rIns="41075" bIns="20537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1613" y="556737"/>
            <a:ext cx="3629025" cy="1574658"/>
          </a:xfrm>
          <a:prstGeom prst="rect">
            <a:avLst/>
          </a:prstGeom>
        </p:spPr>
        <p:txBody>
          <a:bodyPr vert="horz" lIns="41075" tIns="20537" rIns="41075" bIns="20537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01613" y="2211481"/>
            <a:ext cx="940858" cy="127033"/>
          </a:xfrm>
          <a:prstGeom prst="rect">
            <a:avLst/>
          </a:prstGeom>
        </p:spPr>
        <p:txBody>
          <a:bodyPr vert="horz" lIns="41075" tIns="20537" rIns="41075" bIns="20537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730F-B581-2C44-B302-44CA0A439DA2}" type="datetimeFigureOut">
              <a:rPr lang="es-ES_tradnl" smtClean="0"/>
              <a:t>24/03/15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377686" y="2211481"/>
            <a:ext cx="1276879" cy="127033"/>
          </a:xfrm>
          <a:prstGeom prst="rect">
            <a:avLst/>
          </a:prstGeom>
        </p:spPr>
        <p:txBody>
          <a:bodyPr vert="horz" lIns="41075" tIns="20537" rIns="41075" bIns="20537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889779" y="2211481"/>
            <a:ext cx="940858" cy="127033"/>
          </a:xfrm>
          <a:prstGeom prst="rect">
            <a:avLst/>
          </a:prstGeom>
        </p:spPr>
        <p:txBody>
          <a:bodyPr vert="horz" lIns="41075" tIns="20537" rIns="41075" bIns="20537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2ABB-A835-5249-9D92-285E97248F6F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5374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031" indent="-154031" algn="l" defTabSz="205374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3733" indent="-128359" algn="l" defTabSz="205374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13436" indent="-102687" algn="l" defTabSz="205374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8810" indent="-102687" algn="l" defTabSz="205374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24184" indent="-102687" algn="l" defTabSz="205374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9558" indent="-102687" algn="l" defTabSz="205374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34933" indent="-102687" algn="l" defTabSz="205374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40307" indent="-102687" algn="l" defTabSz="205374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45681" indent="-102687" algn="l" defTabSz="205374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2053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5374" algn="l" defTabSz="2053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10748" algn="l" defTabSz="2053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16123" algn="l" defTabSz="2053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21497" algn="l" defTabSz="2053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26871" algn="l" defTabSz="2053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32245" algn="l" defTabSz="2053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7620" algn="l" defTabSz="2053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42994" algn="l" defTabSz="20537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"/>
            <a:ext cx="4032250" cy="23846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"/>
            <a:ext cx="4032250" cy="23846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"/>
            <a:ext cx="4032250" cy="23846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"/>
            <a:ext cx="4032250" cy="23846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"/>
            <a:ext cx="4032250" cy="23846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"/>
            <a:ext cx="4032250" cy="23846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5" name="Imagen 4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"/>
            <a:ext cx="4032250" cy="23846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194"/>
            <a:ext cx="4032250" cy="23846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"/>
            <a:ext cx="4032250" cy="23846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"/>
            <a:ext cx="4032250" cy="23846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Personalizado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Iván Camilo Garzón Gómez</dc:creator>
  <cp:lastModifiedBy>Slide Depot 2</cp:lastModifiedBy>
  <cp:revision>2</cp:revision>
  <dcterms:created xsi:type="dcterms:W3CDTF">2015-03-23T22:12:30Z</dcterms:created>
  <dcterms:modified xsi:type="dcterms:W3CDTF">2015-03-24T14:58:57Z</dcterms:modified>
</cp:coreProperties>
</file>