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72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5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28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87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1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1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1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5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5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07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7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02F3-4B0B-4241-BDA8-E5D97CADE50C}" type="datetimeFigureOut">
              <a:rPr lang="es-ES" smtClean="0"/>
              <a:t>23/03/15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4AFC-E5F7-B64B-84EC-1266C5DC12D5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41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36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1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73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91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8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5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43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0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32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Edson Gomez</dc:creator>
  <cp:lastModifiedBy>Edson Gomez</cp:lastModifiedBy>
  <cp:revision>1</cp:revision>
  <dcterms:created xsi:type="dcterms:W3CDTF">2015-03-23T21:46:49Z</dcterms:created>
  <dcterms:modified xsi:type="dcterms:W3CDTF">2015-03-23T21:56:20Z</dcterms:modified>
</cp:coreProperties>
</file>