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4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9B0D-6187-4A49-8704-650A1962272D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EED-8283-4D4A-BC68-E24597B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9B0D-6187-4A49-8704-650A1962272D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EED-8283-4D4A-BC68-E24597B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9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9B0D-6187-4A49-8704-650A1962272D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EED-8283-4D4A-BC68-E24597B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4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9B0D-6187-4A49-8704-650A1962272D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EED-8283-4D4A-BC68-E24597B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5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9B0D-6187-4A49-8704-650A1962272D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EED-8283-4D4A-BC68-E24597B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9B0D-6187-4A49-8704-650A1962272D}" type="datetimeFigureOut">
              <a:rPr lang="en-US" smtClean="0"/>
              <a:t>3/9/14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EED-8283-4D4A-BC68-E24597B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9B0D-6187-4A49-8704-650A1962272D}" type="datetimeFigureOut">
              <a:rPr lang="en-US" smtClean="0"/>
              <a:t>3/9/14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EED-8283-4D4A-BC68-E24597B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8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9B0D-6187-4A49-8704-650A1962272D}" type="datetimeFigureOut">
              <a:rPr lang="en-US" smtClean="0"/>
              <a:t>3/9/14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EED-8283-4D4A-BC68-E24597B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0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9B0D-6187-4A49-8704-650A1962272D}" type="datetimeFigureOut">
              <a:rPr lang="en-US" smtClean="0"/>
              <a:t>3/9/14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EED-8283-4D4A-BC68-E24597B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9B0D-6187-4A49-8704-650A1962272D}" type="datetimeFigureOut">
              <a:rPr lang="en-US" smtClean="0"/>
              <a:t>3/9/14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EED-8283-4D4A-BC68-E24597B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6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9B0D-6187-4A49-8704-650A1962272D}" type="datetimeFigureOut">
              <a:rPr lang="en-US" smtClean="0"/>
              <a:t>3/9/14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C6EED-8283-4D4A-BC68-E24597B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2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F9B0D-6187-4A49-8704-650A1962272D}" type="datetimeFigureOut">
              <a:rPr lang="en-US" smtClean="0"/>
              <a:t>3/9/14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6EED-8283-4D4A-BC68-E24597B9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0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3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2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4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4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8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6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8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3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Bernal, Sandra (BOG-MEW)</dc:creator>
  <cp:lastModifiedBy>Bernal, Sandra (BOG-MEW)</cp:lastModifiedBy>
  <cp:revision>5</cp:revision>
  <dcterms:created xsi:type="dcterms:W3CDTF">2014-03-09T21:02:09Z</dcterms:created>
  <dcterms:modified xsi:type="dcterms:W3CDTF">2014-03-09T22:41:51Z</dcterms:modified>
</cp:coreProperties>
</file>