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225" d="100"/>
          <a:sy n="225" d="100"/>
        </p:scale>
        <p:origin x="-120" y="-7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9/03/14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‹Nr.›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9/03/14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ocacola younglion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5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ocacola younglions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7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ocacola younglions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ocacola younglions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ocacola younglions-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ocacola younglion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cocacola younglion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ocacola younglions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7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ocacola younglion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cocacola younglions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7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137</TotalTime>
  <Words>0</Words>
  <Application>Microsoft Macintosh PowerPoint</Application>
  <PresentationFormat>Presentación en pantalla (16:9)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YRUIZ gc-</cp:lastModifiedBy>
  <cp:revision>38</cp:revision>
  <dcterms:created xsi:type="dcterms:W3CDTF">2010-04-12T23:12:02Z</dcterms:created>
  <dcterms:modified xsi:type="dcterms:W3CDTF">2014-03-09T18:29:17Z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