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361488" cy="6840538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92" y="-174"/>
      </p:cViewPr>
      <p:guideLst>
        <p:guide orient="horz" pos="2155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2112" y="2125001"/>
            <a:ext cx="7957265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4223" y="3876305"/>
            <a:ext cx="655304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7079" y="273939"/>
            <a:ext cx="2106335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074" y="273939"/>
            <a:ext cx="6162980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493" y="4395679"/>
            <a:ext cx="7957265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493" y="2899312"/>
            <a:ext cx="7957265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075" y="1596126"/>
            <a:ext cx="41346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8757" y="1596126"/>
            <a:ext cx="41346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74" y="1531204"/>
            <a:ext cx="413628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074" y="2169337"/>
            <a:ext cx="413628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5506" y="1531204"/>
            <a:ext cx="4137908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5506" y="2169337"/>
            <a:ext cx="4137908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72355"/>
            <a:ext cx="307986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0082" y="272355"/>
            <a:ext cx="523333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075" y="1431446"/>
            <a:ext cx="307986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4917" y="4788377"/>
            <a:ext cx="561689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4917" y="611215"/>
            <a:ext cx="561689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4917" y="5353671"/>
            <a:ext cx="561689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8075" y="273939"/>
            <a:ext cx="8425339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75" y="1596126"/>
            <a:ext cx="8425339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8075" y="6340166"/>
            <a:ext cx="218434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32DE-EE0A-4D84-BA95-13A742895139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98509" y="6340166"/>
            <a:ext cx="296447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09067" y="6340166"/>
            <a:ext cx="218434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3355-8C4B-4040-985D-A399459AF89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nzipped\slides\ppt young lion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78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nzipped\slides\ppt young lion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0" cy="684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nzipped\slides\ppt young lion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3" y="0"/>
            <a:ext cx="9366081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nzipped\slides\ppt young lions-0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78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nzipped\slides\ppt young lion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nzipped\slides\ppt young lions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nzipped\slides\ppt young lions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nzipped\slides\ppt young lions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1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nzipped\slides\ppt young lion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nzipped\slides\ppt young lions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6081" cy="684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2014-03-09T23:07:43Z</dcterms:created>
  <dcterms:modified xsi:type="dcterms:W3CDTF">2014-03-09T23:21:17Z</dcterms:modified>
</cp:coreProperties>
</file>