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BBBC-9187-D649-87DA-BC13C97E6ED8}" type="datetimeFigureOut">
              <a:rPr lang="en-US" smtClean="0"/>
              <a:t>9/03/14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0E7-44CC-AE4C-B06D-CA1CFEE80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0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BBBC-9187-D649-87DA-BC13C97E6ED8}" type="datetimeFigureOut">
              <a:rPr lang="en-US" smtClean="0"/>
              <a:t>9/03/14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0E7-44CC-AE4C-B06D-CA1CFEE80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4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BBBC-9187-D649-87DA-BC13C97E6ED8}" type="datetimeFigureOut">
              <a:rPr lang="en-US" smtClean="0"/>
              <a:t>9/03/14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0E7-44CC-AE4C-B06D-CA1CFEE80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0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BBBC-9187-D649-87DA-BC13C97E6ED8}" type="datetimeFigureOut">
              <a:rPr lang="en-US" smtClean="0"/>
              <a:t>9/03/14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0E7-44CC-AE4C-B06D-CA1CFEE80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6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BBBC-9187-D649-87DA-BC13C97E6ED8}" type="datetimeFigureOut">
              <a:rPr lang="en-US" smtClean="0"/>
              <a:t>9/03/14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0E7-44CC-AE4C-B06D-CA1CFEE80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5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BBBC-9187-D649-87DA-BC13C97E6ED8}" type="datetimeFigureOut">
              <a:rPr lang="en-US" smtClean="0"/>
              <a:t>9/03/14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0E7-44CC-AE4C-B06D-CA1CFEE80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0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BBBC-9187-D649-87DA-BC13C97E6ED8}" type="datetimeFigureOut">
              <a:rPr lang="en-US" smtClean="0"/>
              <a:t>9/03/14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0E7-44CC-AE4C-B06D-CA1CFEE80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BBBC-9187-D649-87DA-BC13C97E6ED8}" type="datetimeFigureOut">
              <a:rPr lang="en-US" smtClean="0"/>
              <a:t>9/03/14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0E7-44CC-AE4C-B06D-CA1CFEE80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BBBC-9187-D649-87DA-BC13C97E6ED8}" type="datetimeFigureOut">
              <a:rPr lang="en-US" smtClean="0"/>
              <a:t>9/03/14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0E7-44CC-AE4C-B06D-CA1CFEE80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7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BBBC-9187-D649-87DA-BC13C97E6ED8}" type="datetimeFigureOut">
              <a:rPr lang="en-US" smtClean="0"/>
              <a:t>9/03/14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0E7-44CC-AE4C-B06D-CA1CFEE80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9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BBBC-9187-D649-87DA-BC13C97E6ED8}" type="datetimeFigureOut">
              <a:rPr lang="en-US" smtClean="0"/>
              <a:t>9/03/14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0E7-44CC-AE4C-B06D-CA1CFEE80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BBBC-9187-D649-87DA-BC13C97E6ED8}" type="datetimeFigureOut">
              <a:rPr lang="en-US" smtClean="0"/>
              <a:t>9/03/14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3B0E7-44CC-AE4C-B06D-CA1CFEE80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09 at 17.27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2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LPR-000013-LaFelicidadNosMue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9 at 17.2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9 at 17.2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" y="0"/>
            <a:ext cx="9138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3-09 at 17.2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9 at 17.30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9 at 17.3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"/>
            <a:ext cx="9144000" cy="68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9 at 17.3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8"/>
            <a:ext cx="9144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9 at 17.3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9 at 17.3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" y="0"/>
            <a:ext cx="9138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1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2014-03-09T22:08:47Z</dcterms:created>
  <dcterms:modified xsi:type="dcterms:W3CDTF">2014-03-09T22:53:56Z</dcterms:modified>
</cp:coreProperties>
</file>