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5143500" type="screen16x9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 showGuides="1">
      <p:cViewPr varScale="1">
        <p:scale>
          <a:sx n="160" d="100"/>
          <a:sy n="160" d="100"/>
        </p:scale>
        <p:origin x="-160" y="-10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x-none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F144C-9049-2C4B-AAC3-C9A0382C6893}" type="datetimeFigureOut">
              <a:rPr lang="es-ES" smtClean="0"/>
              <a:t>23/03/15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40EA3-BFCF-6C4C-A35A-7E8D4C53F391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000974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Haga clic para modificar el estilo de texto del patrón</a:t>
            </a:r>
          </a:p>
          <a:p>
            <a:pPr lvl="1"/>
            <a:r>
              <a:rPr lang="x-none" smtClean="0"/>
              <a:t>Segundo nivel</a:t>
            </a:r>
          </a:p>
          <a:p>
            <a:pPr lvl="2"/>
            <a:r>
              <a:rPr lang="x-none" smtClean="0"/>
              <a:t>Tercer nivel</a:t>
            </a:r>
          </a:p>
          <a:p>
            <a:pPr lvl="3"/>
            <a:r>
              <a:rPr lang="x-none" smtClean="0"/>
              <a:t>Cuarto nivel</a:t>
            </a:r>
          </a:p>
          <a:p>
            <a:pPr lvl="4"/>
            <a:r>
              <a:rPr lang="x-none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F144C-9049-2C4B-AAC3-C9A0382C6893}" type="datetimeFigureOut">
              <a:rPr lang="es-ES" smtClean="0"/>
              <a:t>23/03/15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40EA3-BFCF-6C4C-A35A-7E8D4C53F391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64289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x-none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x-none" smtClean="0"/>
              <a:t>Haga clic para modificar el estilo de texto del patrón</a:t>
            </a:r>
          </a:p>
          <a:p>
            <a:pPr lvl="1"/>
            <a:r>
              <a:rPr lang="x-none" smtClean="0"/>
              <a:t>Segundo nivel</a:t>
            </a:r>
          </a:p>
          <a:p>
            <a:pPr lvl="2"/>
            <a:r>
              <a:rPr lang="x-none" smtClean="0"/>
              <a:t>Tercer nivel</a:t>
            </a:r>
          </a:p>
          <a:p>
            <a:pPr lvl="3"/>
            <a:r>
              <a:rPr lang="x-none" smtClean="0"/>
              <a:t>Cuarto nivel</a:t>
            </a:r>
          </a:p>
          <a:p>
            <a:pPr lvl="4"/>
            <a:r>
              <a:rPr lang="x-none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F144C-9049-2C4B-AAC3-C9A0382C6893}" type="datetimeFigureOut">
              <a:rPr lang="es-ES" smtClean="0"/>
              <a:t>23/03/15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40EA3-BFCF-6C4C-A35A-7E8D4C53F391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075597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Haga clic para modificar el estilo de texto del patrón</a:t>
            </a:r>
          </a:p>
          <a:p>
            <a:pPr lvl="1"/>
            <a:r>
              <a:rPr lang="x-none" smtClean="0"/>
              <a:t>Segundo nivel</a:t>
            </a:r>
          </a:p>
          <a:p>
            <a:pPr lvl="2"/>
            <a:r>
              <a:rPr lang="x-none" smtClean="0"/>
              <a:t>Tercer nivel</a:t>
            </a:r>
          </a:p>
          <a:p>
            <a:pPr lvl="3"/>
            <a:r>
              <a:rPr lang="x-none" smtClean="0"/>
              <a:t>Cuarto nivel</a:t>
            </a:r>
          </a:p>
          <a:p>
            <a:pPr lvl="4"/>
            <a:r>
              <a:rPr lang="x-none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F144C-9049-2C4B-AAC3-C9A0382C6893}" type="datetimeFigureOut">
              <a:rPr lang="es-ES" smtClean="0"/>
              <a:t>23/03/15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40EA3-BFCF-6C4C-A35A-7E8D4C53F391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355757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F144C-9049-2C4B-AAC3-C9A0382C6893}" type="datetimeFigureOut">
              <a:rPr lang="es-ES" smtClean="0"/>
              <a:t>23/03/15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40EA3-BFCF-6C4C-A35A-7E8D4C53F391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9942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Haga clic para modificar el estilo de texto del patrón</a:t>
            </a:r>
          </a:p>
          <a:p>
            <a:pPr lvl="1"/>
            <a:r>
              <a:rPr lang="x-none" smtClean="0"/>
              <a:t>Segundo nivel</a:t>
            </a:r>
          </a:p>
          <a:p>
            <a:pPr lvl="2"/>
            <a:r>
              <a:rPr lang="x-none" smtClean="0"/>
              <a:t>Tercer nivel</a:t>
            </a:r>
          </a:p>
          <a:p>
            <a:pPr lvl="3"/>
            <a:r>
              <a:rPr lang="x-none" smtClean="0"/>
              <a:t>Cuarto nivel</a:t>
            </a:r>
          </a:p>
          <a:p>
            <a:pPr lvl="4"/>
            <a:r>
              <a:rPr lang="x-none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Haga clic para modificar el estilo de texto del patrón</a:t>
            </a:r>
          </a:p>
          <a:p>
            <a:pPr lvl="1"/>
            <a:r>
              <a:rPr lang="x-none" smtClean="0"/>
              <a:t>Segundo nivel</a:t>
            </a:r>
          </a:p>
          <a:p>
            <a:pPr lvl="2"/>
            <a:r>
              <a:rPr lang="x-none" smtClean="0"/>
              <a:t>Tercer nivel</a:t>
            </a:r>
          </a:p>
          <a:p>
            <a:pPr lvl="3"/>
            <a:r>
              <a:rPr lang="x-none" smtClean="0"/>
              <a:t>Cuarto nivel</a:t>
            </a:r>
          </a:p>
          <a:p>
            <a:pPr lvl="4"/>
            <a:r>
              <a:rPr lang="x-none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F144C-9049-2C4B-AAC3-C9A0382C6893}" type="datetimeFigureOut">
              <a:rPr lang="es-ES" smtClean="0"/>
              <a:t>23/03/15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40EA3-BFCF-6C4C-A35A-7E8D4C53F391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86854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x-none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Haga clic para modificar el estilo de texto del patrón</a:t>
            </a:r>
          </a:p>
          <a:p>
            <a:pPr lvl="1"/>
            <a:r>
              <a:rPr lang="x-none" smtClean="0"/>
              <a:t>Segundo nivel</a:t>
            </a:r>
          </a:p>
          <a:p>
            <a:pPr lvl="2"/>
            <a:r>
              <a:rPr lang="x-none" smtClean="0"/>
              <a:t>Tercer nivel</a:t>
            </a:r>
          </a:p>
          <a:p>
            <a:pPr lvl="3"/>
            <a:r>
              <a:rPr lang="x-none" smtClean="0"/>
              <a:t>Cuarto nivel</a:t>
            </a:r>
          </a:p>
          <a:p>
            <a:pPr lvl="4"/>
            <a:r>
              <a:rPr lang="x-none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Haga clic para modificar el estilo de texto del patrón</a:t>
            </a:r>
          </a:p>
          <a:p>
            <a:pPr lvl="1"/>
            <a:r>
              <a:rPr lang="x-none" smtClean="0"/>
              <a:t>Segundo nivel</a:t>
            </a:r>
          </a:p>
          <a:p>
            <a:pPr lvl="2"/>
            <a:r>
              <a:rPr lang="x-none" smtClean="0"/>
              <a:t>Tercer nivel</a:t>
            </a:r>
          </a:p>
          <a:p>
            <a:pPr lvl="3"/>
            <a:r>
              <a:rPr lang="x-none" smtClean="0"/>
              <a:t>Cuarto nivel</a:t>
            </a:r>
          </a:p>
          <a:p>
            <a:pPr lvl="4"/>
            <a:r>
              <a:rPr lang="x-none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F144C-9049-2C4B-AAC3-C9A0382C6893}" type="datetimeFigureOut">
              <a:rPr lang="es-ES" smtClean="0"/>
              <a:t>23/03/15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40EA3-BFCF-6C4C-A35A-7E8D4C53F391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868187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F144C-9049-2C4B-AAC3-C9A0382C6893}" type="datetimeFigureOut">
              <a:rPr lang="es-ES" smtClean="0"/>
              <a:t>23/03/15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40EA3-BFCF-6C4C-A35A-7E8D4C53F391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002101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F144C-9049-2C4B-AAC3-C9A0382C6893}" type="datetimeFigureOut">
              <a:rPr lang="es-ES" smtClean="0"/>
              <a:t>23/03/15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40EA3-BFCF-6C4C-A35A-7E8D4C53F391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98213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Haga clic para modificar el estilo de texto del patrón</a:t>
            </a:r>
          </a:p>
          <a:p>
            <a:pPr lvl="1"/>
            <a:r>
              <a:rPr lang="x-none" smtClean="0"/>
              <a:t>Segundo nivel</a:t>
            </a:r>
          </a:p>
          <a:p>
            <a:pPr lvl="2"/>
            <a:r>
              <a:rPr lang="x-none" smtClean="0"/>
              <a:t>Tercer nivel</a:t>
            </a:r>
          </a:p>
          <a:p>
            <a:pPr lvl="3"/>
            <a:r>
              <a:rPr lang="x-none" smtClean="0"/>
              <a:t>Cuarto nivel</a:t>
            </a:r>
          </a:p>
          <a:p>
            <a:pPr lvl="4"/>
            <a:r>
              <a:rPr lang="x-none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F144C-9049-2C4B-AAC3-C9A0382C6893}" type="datetimeFigureOut">
              <a:rPr lang="es-ES" smtClean="0"/>
              <a:t>23/03/15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40EA3-BFCF-6C4C-A35A-7E8D4C53F391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412050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F144C-9049-2C4B-AAC3-C9A0382C6893}" type="datetimeFigureOut">
              <a:rPr lang="es-ES" smtClean="0"/>
              <a:t>23/03/15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40EA3-BFCF-6C4C-A35A-7E8D4C53F391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52562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smtClean="0"/>
              <a:t>Haga clic para modificar el estilo de texto del patrón</a:t>
            </a:r>
          </a:p>
          <a:p>
            <a:pPr lvl="1"/>
            <a:r>
              <a:rPr lang="x-none" smtClean="0"/>
              <a:t>Segundo nivel</a:t>
            </a:r>
          </a:p>
          <a:p>
            <a:pPr lvl="2"/>
            <a:r>
              <a:rPr lang="x-none" smtClean="0"/>
              <a:t>Tercer nivel</a:t>
            </a:r>
          </a:p>
          <a:p>
            <a:pPr lvl="3"/>
            <a:r>
              <a:rPr lang="x-none" smtClean="0"/>
              <a:t>Cuarto nivel</a:t>
            </a:r>
          </a:p>
          <a:p>
            <a:pPr lvl="4"/>
            <a:r>
              <a:rPr lang="x-none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9F144C-9049-2C4B-AAC3-C9A0382C6893}" type="datetimeFigureOut">
              <a:rPr lang="es-ES" smtClean="0"/>
              <a:t>23/03/15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F40EA3-BFCF-6C4C-A35A-7E8D4C53F391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2310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6283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8381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2665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4144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2876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8638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3544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2483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1168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5451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0</Words>
  <Application>Microsoft Macintosh PowerPoint</Application>
  <PresentationFormat>Presentación en pantalla (16:9)</PresentationFormat>
  <Paragraphs>0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sd</dc:creator>
  <cp:lastModifiedBy>Juan Camilo Hernandez</cp:lastModifiedBy>
  <cp:revision>2</cp:revision>
  <dcterms:created xsi:type="dcterms:W3CDTF">2015-03-23T18:41:53Z</dcterms:created>
  <dcterms:modified xsi:type="dcterms:W3CDTF">2015-03-23T19:17:33Z</dcterms:modified>
</cp:coreProperties>
</file>