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61263"/>
  <p:notesSz cx="6858000" cy="9144000"/>
  <p:defaultTextStyle>
    <a:defPPr>
      <a:defRPr lang="es-CO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522" y="-25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45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2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06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95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09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81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088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3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151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285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60E2-17FE-4FCA-B2AB-E61CCAB1F04C}" type="datetimeFigureOut">
              <a:rPr lang="es-CO" smtClean="0"/>
              <a:t>09/03/2014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B4DA-7970-4D90-B9B2-AD9D580F8F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42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o_Gallego\Desktop\Move_For_Music\Presentació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lio_Gallego\Desktop\Move_For_Music\Presentación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3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o_Gallego\Desktop\Move_For_Music\Presentación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ulio_Gallego\Desktop\Move_For_Music\Presentación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ulio_Gallego\Desktop\Move_For_Music\Presentación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3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ulio_Gallego\Desktop\Move_For_Music\Presentación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3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ulio_Gallego\Desktop\Move_For_Music\Presentación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3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ulio_Gallego\Desktop\Move_For_Music\Presentación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10691812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ulio_Gallego\Desktop\Move_For_Music\Presentación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3"/>
            <a:ext cx="10691812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ulio_Gallego\Desktop\Move_For_Music\Presentación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3"/>
            <a:ext cx="10691812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Julio_Gallego</dc:creator>
  <cp:lastModifiedBy>Julio_Gallego</cp:lastModifiedBy>
  <cp:revision>1</cp:revision>
  <dcterms:created xsi:type="dcterms:W3CDTF">2014-03-09T23:17:13Z</dcterms:created>
  <dcterms:modified xsi:type="dcterms:W3CDTF">2014-03-09T23:24:14Z</dcterms:modified>
</cp:coreProperties>
</file>