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61" r:id="rId4"/>
    <p:sldId id="260" r:id="rId5"/>
    <p:sldId id="259" r:id="rId6"/>
    <p:sldId id="258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9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2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9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DB57-6A64-A846-8FBC-CF608515AEC2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13EC-AD40-FC48-9549-8643BD0C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 campaña 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" y="-112069"/>
            <a:ext cx="9185262" cy="70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se campaña 2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8" y="-112069"/>
            <a:ext cx="9169148" cy="70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4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 campaña 2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" y="-112069"/>
            <a:ext cx="9201377" cy="71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 campaña 2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9" y="-112069"/>
            <a:ext cx="9174705" cy="70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4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 campaña 2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6" y="-99617"/>
            <a:ext cx="9145916" cy="70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9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e campaña 2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8" y="-112069"/>
            <a:ext cx="9239202" cy="71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e campaña 2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9" y="-109682"/>
            <a:ext cx="9166059" cy="70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e campaña 2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04" y="-87165"/>
            <a:ext cx="9265836" cy="71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1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Marisol Perez</dc:creator>
  <cp:lastModifiedBy>Marisol Perez</cp:lastModifiedBy>
  <cp:revision>3</cp:revision>
  <dcterms:created xsi:type="dcterms:W3CDTF">2016-04-17T23:22:20Z</dcterms:created>
  <dcterms:modified xsi:type="dcterms:W3CDTF">2016-04-17T23:51:53Z</dcterms:modified>
</cp:coreProperties>
</file>