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9DC8-21DD-B14F-BB14-90C839BA649D}" type="datetimeFigureOut">
              <a:rPr lang="es-ES" smtClean="0"/>
              <a:t>09/03/2014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2D12-3720-DE42-8235-F292336782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418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9DC8-21DD-B14F-BB14-90C839BA649D}" type="datetimeFigureOut">
              <a:rPr lang="es-ES" smtClean="0"/>
              <a:t>09/03/2014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2D12-3720-DE42-8235-F292336782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1548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9DC8-21DD-B14F-BB14-90C839BA649D}" type="datetimeFigureOut">
              <a:rPr lang="es-ES" smtClean="0"/>
              <a:t>09/03/2014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2D12-3720-DE42-8235-F292336782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093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9DC8-21DD-B14F-BB14-90C839BA649D}" type="datetimeFigureOut">
              <a:rPr lang="es-ES" smtClean="0"/>
              <a:t>09/03/2014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2D12-3720-DE42-8235-F292336782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0527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9DC8-21DD-B14F-BB14-90C839BA649D}" type="datetimeFigureOut">
              <a:rPr lang="es-ES" smtClean="0"/>
              <a:t>09/03/2014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2D12-3720-DE42-8235-F292336782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6334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9DC8-21DD-B14F-BB14-90C839BA649D}" type="datetimeFigureOut">
              <a:rPr lang="es-ES" smtClean="0"/>
              <a:t>09/03/2014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2D12-3720-DE42-8235-F292336782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783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9DC8-21DD-B14F-BB14-90C839BA649D}" type="datetimeFigureOut">
              <a:rPr lang="es-ES" smtClean="0"/>
              <a:t>09/03/2014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2D12-3720-DE42-8235-F292336782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465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9DC8-21DD-B14F-BB14-90C839BA649D}" type="datetimeFigureOut">
              <a:rPr lang="es-ES" smtClean="0"/>
              <a:t>09/03/2014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2D12-3720-DE42-8235-F292336782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230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9DC8-21DD-B14F-BB14-90C839BA649D}" type="datetimeFigureOut">
              <a:rPr lang="es-ES" smtClean="0"/>
              <a:t>09/03/2014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2D12-3720-DE42-8235-F292336782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888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9DC8-21DD-B14F-BB14-90C839BA649D}" type="datetimeFigureOut">
              <a:rPr lang="es-ES" smtClean="0"/>
              <a:t>09/03/2014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2D12-3720-DE42-8235-F292336782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461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9DC8-21DD-B14F-BB14-90C839BA649D}" type="datetimeFigureOut">
              <a:rPr lang="es-ES" smtClean="0"/>
              <a:t>09/03/2014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2D12-3720-DE42-8235-F292336782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328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B9DC8-21DD-B14F-BB14-90C839BA649D}" type="datetimeFigureOut">
              <a:rPr lang="es-ES" smtClean="0"/>
              <a:t>09/03/2014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B2D12-3720-DE42-8235-F292336782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115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 SOCIAL MOVE-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386" y="-1"/>
            <a:ext cx="10464830" cy="697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9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749724"/>
              </p:ext>
            </p:extLst>
          </p:nvPr>
        </p:nvGraphicFramePr>
        <p:xfrm>
          <a:off x="3838445" y="5499848"/>
          <a:ext cx="4341649" cy="73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Objeto empaquetador del shell" showAsIcon="1" r:id="rId4" imgW="4025520" imgH="685800" progId="Package">
                  <p:embed/>
                </p:oleObj>
              </mc:Choice>
              <mc:Fallback>
                <p:oleObj name="Objeto empaquetador del shell" showAsIcon="1" r:id="rId4" imgW="40255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8445" y="5499848"/>
                        <a:ext cx="4341649" cy="739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85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 SOCIAL MOVE-21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12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 SOCIAL MOVE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 SOCIAL MOVE-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959"/>
            <a:ext cx="9160077" cy="610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 SOCIAL MOVE-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7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69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 SOCIAL MOVE-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 SOCIAL MOVE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172" y="-82255"/>
            <a:ext cx="10434494" cy="695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HARTS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29" y="-16076"/>
            <a:ext cx="10459853" cy="697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Presentación en pantalla (4:3)</PresentationFormat>
  <Paragraphs>0</Paragraphs>
  <Slides>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Paquete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Juancarlos Sosa</cp:lastModifiedBy>
  <cp:revision>6</cp:revision>
  <dcterms:created xsi:type="dcterms:W3CDTF">2014-03-09T22:15:43Z</dcterms:created>
  <dcterms:modified xsi:type="dcterms:W3CDTF">2014-03-10T02:52:16Z</dcterms:modified>
</cp:coreProperties>
</file>