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298" d="100"/>
          <a:sy n="298" d="100"/>
        </p:scale>
        <p:origin x="-5292" y="-5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0521-0983-4C2E-AFA7-9EBF9F278D4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8028-7792-443C-9047-7EADC55FC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0521-0983-4C2E-AFA7-9EBF9F278D4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8028-7792-443C-9047-7EADC55FC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5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0521-0983-4C2E-AFA7-9EBF9F278D4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8028-7792-443C-9047-7EADC55FC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7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0521-0983-4C2E-AFA7-9EBF9F278D4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8028-7792-443C-9047-7EADC55FC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0521-0983-4C2E-AFA7-9EBF9F278D4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8028-7792-443C-9047-7EADC55FC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0521-0983-4C2E-AFA7-9EBF9F278D4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8028-7792-443C-9047-7EADC55FC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1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0521-0983-4C2E-AFA7-9EBF9F278D4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8028-7792-443C-9047-7EADC55FC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6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0521-0983-4C2E-AFA7-9EBF9F278D4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8028-7792-443C-9047-7EADC55FC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0521-0983-4C2E-AFA7-9EBF9F278D4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8028-7792-443C-9047-7EADC55FC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0521-0983-4C2E-AFA7-9EBF9F278D4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8028-7792-443C-9047-7EADC55FC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2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0521-0983-4C2E-AFA7-9EBF9F278D4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8028-7792-443C-9047-7EADC55FC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2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0521-0983-4C2E-AFA7-9EBF9F278D4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28028-7792-443C-9047-7EADC55FC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1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YLPR-000033%20EL%20PRIMER%20GIMNASIO%20PARA%20SENTARSE.mo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" y="0"/>
            <a:ext cx="9144922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53692" y="4217627"/>
            <a:ext cx="654627" cy="644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hlinkClick r:id="rId3" action="ppaction://hlinkfile"/>
          </p:cNvPr>
          <p:cNvSpPr/>
          <p:nvPr/>
        </p:nvSpPr>
        <p:spPr>
          <a:xfrm>
            <a:off x="3552893" y="4238408"/>
            <a:ext cx="665018" cy="67888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4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3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6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3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4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6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0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54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Sebastian Caicedo</dc:creator>
  <cp:lastModifiedBy>Juan Sebastian Caicedo</cp:lastModifiedBy>
  <cp:revision>3</cp:revision>
  <dcterms:created xsi:type="dcterms:W3CDTF">2014-03-09T21:17:05Z</dcterms:created>
  <dcterms:modified xsi:type="dcterms:W3CDTF">2014-03-09T21:29:35Z</dcterms:modified>
</cp:coreProperties>
</file>