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136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DA43-9BE8-42F0-8D47-98A6E219585B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AC47-102E-4265-BC65-AF5DB0C6B1C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983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DA43-9BE8-42F0-8D47-98A6E219585B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AC47-102E-4265-BC65-AF5DB0C6B1C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370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DA43-9BE8-42F0-8D47-98A6E219585B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AC47-102E-4265-BC65-AF5DB0C6B1C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016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DA43-9BE8-42F0-8D47-98A6E219585B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AC47-102E-4265-BC65-AF5DB0C6B1C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141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DA43-9BE8-42F0-8D47-98A6E219585B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AC47-102E-4265-BC65-AF5DB0C6B1C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999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DA43-9BE8-42F0-8D47-98A6E219585B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AC47-102E-4265-BC65-AF5DB0C6B1C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DA43-9BE8-42F0-8D47-98A6E219585B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AC47-102E-4265-BC65-AF5DB0C6B1C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003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DA43-9BE8-42F0-8D47-98A6E219585B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AC47-102E-4265-BC65-AF5DB0C6B1C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31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DA43-9BE8-42F0-8D47-98A6E219585B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AC47-102E-4265-BC65-AF5DB0C6B1C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435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DA43-9BE8-42F0-8D47-98A6E219585B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AC47-102E-4265-BC65-AF5DB0C6B1C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672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DA43-9BE8-42F0-8D47-98A6E219585B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AC47-102E-4265-BC65-AF5DB0C6B1C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926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DA43-9BE8-42F0-8D47-98A6E219585B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BAC47-102E-4265-BC65-AF5DB0C6B1C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478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4384" y="10175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FACEBOOK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Carrusel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Te invitamos a adquirir la botella RESPIRA junto a tu tiquete, únete y se parte de #DonaTranquilidad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" name="Imagen 4" descr="01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4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0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3"/>
            <a:ext cx="12192000" cy="68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7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02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7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04-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7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05-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0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06-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6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07-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0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0451" y="1925242"/>
            <a:ext cx="10515600" cy="4351338"/>
          </a:xfrm>
        </p:spPr>
        <p:txBody>
          <a:bodyPr/>
          <a:lstStyle/>
          <a:p>
            <a:endParaRPr lang="es-ES"/>
          </a:p>
        </p:txBody>
      </p:sp>
      <p:pic>
        <p:nvPicPr>
          <p:cNvPr id="5" name="Imagen 4" descr="08-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5"/>
            <a:ext cx="12192000" cy="68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09-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3"/>
            <a:ext cx="12192000" cy="68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75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21</Words>
  <Application>Microsoft Macintosh PowerPoint</Application>
  <PresentationFormat>Personalizado</PresentationFormat>
  <Paragraphs>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Santana</dc:creator>
  <cp:lastModifiedBy>Juan Jaimes</cp:lastModifiedBy>
  <cp:revision>136</cp:revision>
  <dcterms:created xsi:type="dcterms:W3CDTF">2015-12-01T21:34:02Z</dcterms:created>
  <dcterms:modified xsi:type="dcterms:W3CDTF">2016-04-18T00:43:24Z</dcterms:modified>
</cp:coreProperties>
</file>