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35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3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79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7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0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35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0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28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0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3A60-48AC-4B4B-93A0-0490FAC547EB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8AAE-58F8-4388-8B1A-D3A20C3D60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37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1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7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7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3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4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82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45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Presentación en pantalla (16:10)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2016-04-18T00:04:43Z</dcterms:created>
  <dcterms:modified xsi:type="dcterms:W3CDTF">2016-04-18T01:10:40Z</dcterms:modified>
</cp:coreProperties>
</file>