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5087600" cy="8321675"/>
  <p:notesSz cx="6858000" cy="9144000"/>
  <p:defaultTextStyle>
    <a:defPPr>
      <a:defRPr lang="es-CO"/>
    </a:defPPr>
    <a:lvl1pPr marL="0" algn="l" defTabSz="133758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68792" algn="l" defTabSz="133758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37584" algn="l" defTabSz="133758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006376" algn="l" defTabSz="133758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75169" algn="l" defTabSz="133758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343961" algn="l" defTabSz="133758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4012753" algn="l" defTabSz="133758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81545" algn="l" defTabSz="133758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350337" algn="l" defTabSz="133758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26" y="-96"/>
      </p:cViewPr>
      <p:guideLst>
        <p:guide orient="horz" pos="2621"/>
        <p:guide pos="4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31570" y="2585114"/>
            <a:ext cx="12824460" cy="178376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63140" y="4715616"/>
            <a:ext cx="10561320" cy="2126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0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75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43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1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8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50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B864-088A-4B58-A2C0-CC9594572AB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7DB-0581-44D0-9E90-6464A9C4E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90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B864-088A-4B58-A2C0-CC9594572AB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7DB-0581-44D0-9E90-6464A9C4E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78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0938510" y="333254"/>
            <a:ext cx="3394710" cy="710039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54380" y="333254"/>
            <a:ext cx="9932670" cy="710039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B864-088A-4B58-A2C0-CC9594572AB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7DB-0581-44D0-9E90-6464A9C4E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674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B864-088A-4B58-A2C0-CC9594572AB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7DB-0581-44D0-9E90-6464A9C4E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873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1816" y="5347447"/>
            <a:ext cx="12824460" cy="1652777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91816" y="3527081"/>
            <a:ext cx="12824460" cy="182036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6879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3758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06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751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3439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40127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6815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3503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B864-088A-4B58-A2C0-CC9594572AB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7DB-0581-44D0-9E90-6464A9C4E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328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4380" y="1941725"/>
            <a:ext cx="6663690" cy="54919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669530" y="1941725"/>
            <a:ext cx="6663690" cy="54919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B864-088A-4B58-A2C0-CC9594572AB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7DB-0581-44D0-9E90-6464A9C4E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081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4380" y="1862746"/>
            <a:ext cx="6666310" cy="776304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792" indent="0">
              <a:buNone/>
              <a:defRPr sz="2900" b="1"/>
            </a:lvl2pPr>
            <a:lvl3pPr marL="1337584" indent="0">
              <a:buNone/>
              <a:defRPr sz="2600" b="1"/>
            </a:lvl3pPr>
            <a:lvl4pPr marL="2006376" indent="0">
              <a:buNone/>
              <a:defRPr sz="2300" b="1"/>
            </a:lvl4pPr>
            <a:lvl5pPr marL="2675169" indent="0">
              <a:buNone/>
              <a:defRPr sz="2300" b="1"/>
            </a:lvl5pPr>
            <a:lvl6pPr marL="3343961" indent="0">
              <a:buNone/>
              <a:defRPr sz="2300" b="1"/>
            </a:lvl6pPr>
            <a:lvl7pPr marL="4012753" indent="0">
              <a:buNone/>
              <a:defRPr sz="2300" b="1"/>
            </a:lvl7pPr>
            <a:lvl8pPr marL="4681545" indent="0">
              <a:buNone/>
              <a:defRPr sz="2300" b="1"/>
            </a:lvl8pPr>
            <a:lvl9pPr marL="5350337" indent="0">
              <a:buNone/>
              <a:defRPr sz="2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54380" y="2639050"/>
            <a:ext cx="6666310" cy="479459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7664292" y="1862746"/>
            <a:ext cx="6668929" cy="776304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792" indent="0">
              <a:buNone/>
              <a:defRPr sz="2900" b="1"/>
            </a:lvl2pPr>
            <a:lvl3pPr marL="1337584" indent="0">
              <a:buNone/>
              <a:defRPr sz="2600" b="1"/>
            </a:lvl3pPr>
            <a:lvl4pPr marL="2006376" indent="0">
              <a:buNone/>
              <a:defRPr sz="2300" b="1"/>
            </a:lvl4pPr>
            <a:lvl5pPr marL="2675169" indent="0">
              <a:buNone/>
              <a:defRPr sz="2300" b="1"/>
            </a:lvl5pPr>
            <a:lvl6pPr marL="3343961" indent="0">
              <a:buNone/>
              <a:defRPr sz="2300" b="1"/>
            </a:lvl6pPr>
            <a:lvl7pPr marL="4012753" indent="0">
              <a:buNone/>
              <a:defRPr sz="2300" b="1"/>
            </a:lvl7pPr>
            <a:lvl8pPr marL="4681545" indent="0">
              <a:buNone/>
              <a:defRPr sz="2300" b="1"/>
            </a:lvl8pPr>
            <a:lvl9pPr marL="5350337" indent="0">
              <a:buNone/>
              <a:defRPr sz="2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664292" y="2639050"/>
            <a:ext cx="6668929" cy="479459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B864-088A-4B58-A2C0-CC9594572AB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7DB-0581-44D0-9E90-6464A9C4E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339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B864-088A-4B58-A2C0-CC9594572AB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7DB-0581-44D0-9E90-6464A9C4E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71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B864-088A-4B58-A2C0-CC9594572AB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7DB-0581-44D0-9E90-6464A9C4E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863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4381" y="331326"/>
            <a:ext cx="4963716" cy="1410062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98832" y="331327"/>
            <a:ext cx="8434388" cy="7102319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54381" y="1741388"/>
            <a:ext cx="4963716" cy="5692257"/>
          </a:xfrm>
        </p:spPr>
        <p:txBody>
          <a:bodyPr/>
          <a:lstStyle>
            <a:lvl1pPr marL="0" indent="0">
              <a:buNone/>
              <a:defRPr sz="2000"/>
            </a:lvl1pPr>
            <a:lvl2pPr marL="668792" indent="0">
              <a:buNone/>
              <a:defRPr sz="1800"/>
            </a:lvl2pPr>
            <a:lvl3pPr marL="1337584" indent="0">
              <a:buNone/>
              <a:defRPr sz="1500"/>
            </a:lvl3pPr>
            <a:lvl4pPr marL="2006376" indent="0">
              <a:buNone/>
              <a:defRPr sz="1300"/>
            </a:lvl4pPr>
            <a:lvl5pPr marL="2675169" indent="0">
              <a:buNone/>
              <a:defRPr sz="1300"/>
            </a:lvl5pPr>
            <a:lvl6pPr marL="3343961" indent="0">
              <a:buNone/>
              <a:defRPr sz="1300"/>
            </a:lvl6pPr>
            <a:lvl7pPr marL="4012753" indent="0">
              <a:buNone/>
              <a:defRPr sz="1300"/>
            </a:lvl7pPr>
            <a:lvl8pPr marL="4681545" indent="0">
              <a:buNone/>
              <a:defRPr sz="1300"/>
            </a:lvl8pPr>
            <a:lvl9pPr marL="5350337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B864-088A-4B58-A2C0-CC9594572AB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7DB-0581-44D0-9E90-6464A9C4E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429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57275" y="5825172"/>
            <a:ext cx="9052560" cy="687695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57275" y="743557"/>
            <a:ext cx="9052560" cy="4993005"/>
          </a:xfrm>
        </p:spPr>
        <p:txBody>
          <a:bodyPr/>
          <a:lstStyle>
            <a:lvl1pPr marL="0" indent="0">
              <a:buNone/>
              <a:defRPr sz="4700"/>
            </a:lvl1pPr>
            <a:lvl2pPr marL="668792" indent="0">
              <a:buNone/>
              <a:defRPr sz="4100"/>
            </a:lvl2pPr>
            <a:lvl3pPr marL="1337584" indent="0">
              <a:buNone/>
              <a:defRPr sz="3500"/>
            </a:lvl3pPr>
            <a:lvl4pPr marL="2006376" indent="0">
              <a:buNone/>
              <a:defRPr sz="2900"/>
            </a:lvl4pPr>
            <a:lvl5pPr marL="2675169" indent="0">
              <a:buNone/>
              <a:defRPr sz="2900"/>
            </a:lvl5pPr>
            <a:lvl6pPr marL="3343961" indent="0">
              <a:buNone/>
              <a:defRPr sz="2900"/>
            </a:lvl6pPr>
            <a:lvl7pPr marL="4012753" indent="0">
              <a:buNone/>
              <a:defRPr sz="2900"/>
            </a:lvl7pPr>
            <a:lvl8pPr marL="4681545" indent="0">
              <a:buNone/>
              <a:defRPr sz="2900"/>
            </a:lvl8pPr>
            <a:lvl9pPr marL="5350337" indent="0">
              <a:buNone/>
              <a:defRPr sz="29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957275" y="6512867"/>
            <a:ext cx="9052560" cy="976640"/>
          </a:xfrm>
        </p:spPr>
        <p:txBody>
          <a:bodyPr/>
          <a:lstStyle>
            <a:lvl1pPr marL="0" indent="0">
              <a:buNone/>
              <a:defRPr sz="2000"/>
            </a:lvl1pPr>
            <a:lvl2pPr marL="668792" indent="0">
              <a:buNone/>
              <a:defRPr sz="1800"/>
            </a:lvl2pPr>
            <a:lvl3pPr marL="1337584" indent="0">
              <a:buNone/>
              <a:defRPr sz="1500"/>
            </a:lvl3pPr>
            <a:lvl4pPr marL="2006376" indent="0">
              <a:buNone/>
              <a:defRPr sz="1300"/>
            </a:lvl4pPr>
            <a:lvl5pPr marL="2675169" indent="0">
              <a:buNone/>
              <a:defRPr sz="1300"/>
            </a:lvl5pPr>
            <a:lvl6pPr marL="3343961" indent="0">
              <a:buNone/>
              <a:defRPr sz="1300"/>
            </a:lvl6pPr>
            <a:lvl7pPr marL="4012753" indent="0">
              <a:buNone/>
              <a:defRPr sz="1300"/>
            </a:lvl7pPr>
            <a:lvl8pPr marL="4681545" indent="0">
              <a:buNone/>
              <a:defRPr sz="1300"/>
            </a:lvl8pPr>
            <a:lvl9pPr marL="5350337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B864-088A-4B58-A2C0-CC9594572AB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7DB-0581-44D0-9E90-6464A9C4E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03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754380" y="333253"/>
            <a:ext cx="13578840" cy="1386946"/>
          </a:xfrm>
          <a:prstGeom prst="rect">
            <a:avLst/>
          </a:prstGeom>
        </p:spPr>
        <p:txBody>
          <a:bodyPr vert="horz" lIns="133758" tIns="66879" rIns="133758" bIns="6687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4380" y="1941725"/>
            <a:ext cx="13578840" cy="5491921"/>
          </a:xfrm>
          <a:prstGeom prst="rect">
            <a:avLst/>
          </a:prstGeom>
        </p:spPr>
        <p:txBody>
          <a:bodyPr vert="horz" lIns="133758" tIns="66879" rIns="133758" bIns="6687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754380" y="7712961"/>
            <a:ext cx="3520440" cy="443052"/>
          </a:xfrm>
          <a:prstGeom prst="rect">
            <a:avLst/>
          </a:prstGeom>
        </p:spPr>
        <p:txBody>
          <a:bodyPr vert="horz" lIns="133758" tIns="66879" rIns="133758" bIns="66879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B864-088A-4B58-A2C0-CC9594572AB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154930" y="7712961"/>
            <a:ext cx="4777740" cy="443052"/>
          </a:xfrm>
          <a:prstGeom prst="rect">
            <a:avLst/>
          </a:prstGeom>
        </p:spPr>
        <p:txBody>
          <a:bodyPr vert="horz" lIns="133758" tIns="66879" rIns="133758" bIns="66879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812780" y="7712961"/>
            <a:ext cx="3520440" cy="443052"/>
          </a:xfrm>
          <a:prstGeom prst="rect">
            <a:avLst/>
          </a:prstGeom>
        </p:spPr>
        <p:txBody>
          <a:bodyPr vert="horz" lIns="133758" tIns="66879" rIns="133758" bIns="66879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87DB-0581-44D0-9E90-6464A9C4E0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67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37584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1594" indent="-501594" algn="l" defTabSz="1337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86787" indent="-417995" algn="l" defTabSz="1337584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71980" indent="-334396" algn="l" defTabSz="1337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773" indent="-334396" algn="l" defTabSz="13375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09565" indent="-334396" algn="l" defTabSz="1337584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78357" indent="-334396" algn="l" defTabSz="1337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47149" indent="-334396" algn="l" defTabSz="1337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15941" indent="-334396" algn="l" defTabSz="1337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84733" indent="-334396" algn="l" defTabSz="13375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375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8792" algn="l" defTabSz="13375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584" algn="l" defTabSz="13375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06376" algn="l" defTabSz="13375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5169" algn="l" defTabSz="13375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43961" algn="l" defTabSz="13375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12753" algn="l" defTabSz="13375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81545" algn="l" defTabSz="13375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50337" algn="l" defTabSz="13375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6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9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6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3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9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6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1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James</dc:creator>
  <cp:lastModifiedBy>James</cp:lastModifiedBy>
  <cp:revision>4</cp:revision>
  <dcterms:created xsi:type="dcterms:W3CDTF">2016-04-17T17:40:36Z</dcterms:created>
  <dcterms:modified xsi:type="dcterms:W3CDTF">2016-04-17T20:31:23Z</dcterms:modified>
</cp:coreProperties>
</file>