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" name="Shape 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54"/>
            <a:ext cy="5143500" cx="914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8" name="Shape 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54"/>
            <a:ext cy="5143500" cx="914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8" name="Shape 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54"/>
            <a:ext cy="5143500" cx="914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3" name="Shape 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54"/>
            <a:ext cy="5143500" cx="914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54"/>
            <a:ext cy="5143500" cx="914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3" name="Shape 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54"/>
            <a:ext cy="5143500" cx="914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54"/>
            <a:ext cy="5143500" cx="914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3" name="Shape 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54"/>
            <a:ext cy="5143500" cx="914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8" name="Shape 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54"/>
            <a:ext cy="5143500" cx="914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3" name="Shape 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354"/>
            <a:ext cy="5143500" cx="914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