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5" r:id="rId5"/>
    <p:sldId id="267" r:id="rId6"/>
    <p:sldId id="268" r:id="rId7"/>
    <p:sldId id="272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1" autoAdjust="0"/>
    <p:restoredTop sz="94660"/>
  </p:normalViewPr>
  <p:slideViewPr>
    <p:cSldViewPr>
      <p:cViewPr varScale="1">
        <p:scale>
          <a:sx n="89" d="100"/>
          <a:sy n="89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7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8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2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36C66-923D-4B93-9982-DB994934C864}" type="datetimeFigureOut">
              <a:rPr lang="en-US" smtClean="0"/>
              <a:t>17/04/16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3451-1558-4724-AF40-59FC9C2D85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yl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yl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8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yl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yl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yl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yl-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yl-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yl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8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yl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0</Words>
  <Application>Microsoft Macintosh PowerPoint</Application>
  <PresentationFormat>Presentación en pantalla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Reto: 300 millones en 6 meses</dc:title>
  <dc:creator>Nathalie Torres</dc:creator>
  <cp:lastModifiedBy>Nicolas Enciso Hernandez</cp:lastModifiedBy>
  <cp:revision>40</cp:revision>
  <dcterms:created xsi:type="dcterms:W3CDTF">2016-04-16T21:54:11Z</dcterms:created>
  <dcterms:modified xsi:type="dcterms:W3CDTF">2016-04-17T23:23:06Z</dcterms:modified>
</cp:coreProperties>
</file>