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8" r:id="rId4"/>
    <p:sldId id="259" r:id="rId5"/>
    <p:sldId id="271" r:id="rId6"/>
    <p:sldId id="260" r:id="rId7"/>
    <p:sldId id="262" r:id="rId8"/>
    <p:sldId id="269" r:id="rId9"/>
    <p:sldId id="270" r:id="rId10"/>
    <p:sldId id="266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040"/>
    <a:srgbClr val="38A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4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963E-93F0-43DF-8141-1B07877C5158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EDAC-F3B9-4124-B95E-997E3B733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968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963E-93F0-43DF-8141-1B07877C5158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EDAC-F3B9-4124-B95E-997E3B733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2146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963E-93F0-43DF-8141-1B07877C5158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EDAC-F3B9-4124-B95E-997E3B733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3512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963E-93F0-43DF-8141-1B07877C5158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EDAC-F3B9-4124-B95E-997E3B733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9997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963E-93F0-43DF-8141-1B07877C5158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EDAC-F3B9-4124-B95E-997E3B733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448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963E-93F0-43DF-8141-1B07877C5158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EDAC-F3B9-4124-B95E-997E3B733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0154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963E-93F0-43DF-8141-1B07877C5158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EDAC-F3B9-4124-B95E-997E3B733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9841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963E-93F0-43DF-8141-1B07877C5158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EDAC-F3B9-4124-B95E-997E3B733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260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963E-93F0-43DF-8141-1B07877C5158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EDAC-F3B9-4124-B95E-997E3B733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5149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963E-93F0-43DF-8141-1B07877C5158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EDAC-F3B9-4124-B95E-997E3B733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6714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963E-93F0-43DF-8141-1B07877C5158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EDAC-F3B9-4124-B95E-997E3B733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7452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0963E-93F0-43DF-8141-1B07877C5158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6EDAC-F3B9-4124-B95E-997E3B733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061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93" y="4483"/>
            <a:ext cx="12721307" cy="70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7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cas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-3872248" y="-1942809"/>
            <a:ext cx="9144000" cy="2387600"/>
          </a:xfrm>
        </p:spPr>
        <p:txBody>
          <a:bodyPr/>
          <a:lstStyle/>
          <a:p>
            <a:r>
              <a:rPr lang="es-CO" sz="2000" b="1" dirty="0" smtClean="0">
                <a:solidFill>
                  <a:srgbClr val="FBB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T Std" panose="020B0504020202020204" pitchFamily="34" charset="0"/>
              </a:rPr>
              <a:t>Resumen</a:t>
            </a:r>
            <a:endParaRPr lang="es-CO" sz="2000" b="1" dirty="0">
              <a:solidFill>
                <a:srgbClr val="FBB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LT St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33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82601"/>
            <a:ext cx="12193057" cy="70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5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5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9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34560"/>
            <a:ext cx="12193057" cy="701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1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4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43" y="-220778"/>
            <a:ext cx="12290601" cy="709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3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357" y="-223099"/>
            <a:ext cx="12290601" cy="707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1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</TotalTime>
  <Words>1</Words>
  <Application>Microsoft Office PowerPoint</Application>
  <PresentationFormat>Panorámica</PresentationFormat>
  <Paragraphs>1</Paragraphs>
  <Slides>10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Helvetica LT Std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Resumen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Respira en educación</dc:title>
  <dc:creator>Restrepo, LuzAndrea</dc:creator>
  <cp:lastModifiedBy>Restrepo, LuzAndrea</cp:lastModifiedBy>
  <cp:revision>105</cp:revision>
  <dcterms:created xsi:type="dcterms:W3CDTF">2016-04-16T08:54:50Z</dcterms:created>
  <dcterms:modified xsi:type="dcterms:W3CDTF">2016-04-18T00:43:27Z</dcterms:modified>
</cp:coreProperties>
</file>