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20318413" cy="11430000"/>
  <p:notesSz cx="6858000" cy="9144000"/>
  <p:defaultTextStyle>
    <a:defPPr>
      <a:defRPr lang="es-ES"/>
    </a:defPPr>
    <a:lvl1pPr marL="0" algn="l" defTabSz="90708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07085" algn="l" defTabSz="90708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14170" algn="l" defTabSz="90708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21254" algn="l" defTabSz="90708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28339" algn="l" defTabSz="90708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35424" algn="l" defTabSz="90708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42509" algn="l" defTabSz="90708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49594" algn="l" defTabSz="90708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256678" algn="l" defTabSz="907085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784" y="-128"/>
      </p:cViewPr>
      <p:guideLst>
        <p:guide orient="horz" pos="3600"/>
        <p:guide pos="64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3881" y="3550709"/>
            <a:ext cx="17270651" cy="2450042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047762" y="6477000"/>
            <a:ext cx="14222889" cy="2921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070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14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2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35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42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3495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25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3281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2225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2735222" y="762000"/>
            <a:ext cx="10155680" cy="162560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257602" y="762000"/>
            <a:ext cx="30138979" cy="162560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6915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2058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05015" y="7344834"/>
            <a:ext cx="17270651" cy="2270125"/>
          </a:xfrm>
        </p:spPr>
        <p:txBody>
          <a:bodyPr anchor="t"/>
          <a:lstStyle>
            <a:lvl1pPr algn="l">
              <a:defRPr sz="79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605015" y="4844522"/>
            <a:ext cx="17270651" cy="2500312"/>
          </a:xfrm>
        </p:spPr>
        <p:txBody>
          <a:bodyPr anchor="b"/>
          <a:lstStyle>
            <a:lvl1pPr marL="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1pPr>
            <a:lvl2pPr marL="907085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1417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21254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28339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35424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42509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349594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256678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9359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257602" y="4445000"/>
            <a:ext cx="20145567" cy="12573000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2741808" y="4445000"/>
            <a:ext cx="20149093" cy="12573000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4727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5921" y="457730"/>
            <a:ext cx="18286572" cy="1905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15921" y="2558522"/>
            <a:ext cx="8977494" cy="1066270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07085" indent="0">
              <a:buNone/>
              <a:defRPr sz="4000" b="1"/>
            </a:lvl2pPr>
            <a:lvl3pPr marL="1814170" indent="0">
              <a:buNone/>
              <a:defRPr sz="3600" b="1"/>
            </a:lvl3pPr>
            <a:lvl4pPr marL="2721254" indent="0">
              <a:buNone/>
              <a:defRPr sz="3200" b="1"/>
            </a:lvl4pPr>
            <a:lvl5pPr marL="3628339" indent="0">
              <a:buNone/>
              <a:defRPr sz="3200" b="1"/>
            </a:lvl5pPr>
            <a:lvl6pPr marL="4535424" indent="0">
              <a:buNone/>
              <a:defRPr sz="3200" b="1"/>
            </a:lvl6pPr>
            <a:lvl7pPr marL="5442509" indent="0">
              <a:buNone/>
              <a:defRPr sz="3200" b="1"/>
            </a:lvl7pPr>
            <a:lvl8pPr marL="6349594" indent="0">
              <a:buNone/>
              <a:defRPr sz="3200" b="1"/>
            </a:lvl8pPr>
            <a:lvl9pPr marL="7256678" indent="0">
              <a:buNone/>
              <a:defRPr sz="32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15921" y="3624792"/>
            <a:ext cx="8977494" cy="658548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321473" y="2558522"/>
            <a:ext cx="8981021" cy="1066270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07085" indent="0">
              <a:buNone/>
              <a:defRPr sz="4000" b="1"/>
            </a:lvl2pPr>
            <a:lvl3pPr marL="1814170" indent="0">
              <a:buNone/>
              <a:defRPr sz="3600" b="1"/>
            </a:lvl3pPr>
            <a:lvl4pPr marL="2721254" indent="0">
              <a:buNone/>
              <a:defRPr sz="3200" b="1"/>
            </a:lvl4pPr>
            <a:lvl5pPr marL="3628339" indent="0">
              <a:buNone/>
              <a:defRPr sz="3200" b="1"/>
            </a:lvl5pPr>
            <a:lvl6pPr marL="4535424" indent="0">
              <a:buNone/>
              <a:defRPr sz="3200" b="1"/>
            </a:lvl6pPr>
            <a:lvl7pPr marL="5442509" indent="0">
              <a:buNone/>
              <a:defRPr sz="3200" b="1"/>
            </a:lvl7pPr>
            <a:lvl8pPr marL="6349594" indent="0">
              <a:buNone/>
              <a:defRPr sz="3200" b="1"/>
            </a:lvl8pPr>
            <a:lvl9pPr marL="7256678" indent="0">
              <a:buNone/>
              <a:defRPr sz="32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321473" y="3624792"/>
            <a:ext cx="8981021" cy="658548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8827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6825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9102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5922" y="455083"/>
            <a:ext cx="6684618" cy="1936750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943935" y="455084"/>
            <a:ext cx="11358557" cy="9755188"/>
          </a:xfrm>
        </p:spPr>
        <p:txBody>
          <a:bodyPr/>
          <a:lstStyle>
            <a:lvl1pPr>
              <a:defRPr sz="63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15922" y="2391834"/>
            <a:ext cx="6684618" cy="7818438"/>
          </a:xfrm>
        </p:spPr>
        <p:txBody>
          <a:bodyPr/>
          <a:lstStyle>
            <a:lvl1pPr marL="0" indent="0">
              <a:buNone/>
              <a:defRPr sz="2800"/>
            </a:lvl1pPr>
            <a:lvl2pPr marL="907085" indent="0">
              <a:buNone/>
              <a:defRPr sz="2400"/>
            </a:lvl2pPr>
            <a:lvl3pPr marL="1814170" indent="0">
              <a:buNone/>
              <a:defRPr sz="2000"/>
            </a:lvl3pPr>
            <a:lvl4pPr marL="2721254" indent="0">
              <a:buNone/>
              <a:defRPr sz="1800"/>
            </a:lvl4pPr>
            <a:lvl5pPr marL="3628339" indent="0">
              <a:buNone/>
              <a:defRPr sz="1800"/>
            </a:lvl5pPr>
            <a:lvl6pPr marL="4535424" indent="0">
              <a:buNone/>
              <a:defRPr sz="1800"/>
            </a:lvl6pPr>
            <a:lvl7pPr marL="5442509" indent="0">
              <a:buNone/>
              <a:defRPr sz="1800"/>
            </a:lvl7pPr>
            <a:lvl8pPr marL="6349594" indent="0">
              <a:buNone/>
              <a:defRPr sz="1800"/>
            </a:lvl8pPr>
            <a:lvl9pPr marL="7256678" indent="0">
              <a:buNone/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809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82551" y="8001000"/>
            <a:ext cx="12191048" cy="944563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982551" y="1021292"/>
            <a:ext cx="12191048" cy="6858000"/>
          </a:xfrm>
        </p:spPr>
        <p:txBody>
          <a:bodyPr/>
          <a:lstStyle>
            <a:lvl1pPr marL="0" indent="0">
              <a:buNone/>
              <a:defRPr sz="6300"/>
            </a:lvl1pPr>
            <a:lvl2pPr marL="907085" indent="0">
              <a:buNone/>
              <a:defRPr sz="5600"/>
            </a:lvl2pPr>
            <a:lvl3pPr marL="1814170" indent="0">
              <a:buNone/>
              <a:defRPr sz="4800"/>
            </a:lvl3pPr>
            <a:lvl4pPr marL="2721254" indent="0">
              <a:buNone/>
              <a:defRPr sz="4000"/>
            </a:lvl4pPr>
            <a:lvl5pPr marL="3628339" indent="0">
              <a:buNone/>
              <a:defRPr sz="4000"/>
            </a:lvl5pPr>
            <a:lvl6pPr marL="4535424" indent="0">
              <a:buNone/>
              <a:defRPr sz="4000"/>
            </a:lvl6pPr>
            <a:lvl7pPr marL="5442509" indent="0">
              <a:buNone/>
              <a:defRPr sz="4000"/>
            </a:lvl7pPr>
            <a:lvl8pPr marL="6349594" indent="0">
              <a:buNone/>
              <a:defRPr sz="4000"/>
            </a:lvl8pPr>
            <a:lvl9pPr marL="7256678" indent="0">
              <a:buNone/>
              <a:defRPr sz="4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3982551" y="8945563"/>
            <a:ext cx="12191048" cy="1341437"/>
          </a:xfrm>
        </p:spPr>
        <p:txBody>
          <a:bodyPr/>
          <a:lstStyle>
            <a:lvl1pPr marL="0" indent="0">
              <a:buNone/>
              <a:defRPr sz="2800"/>
            </a:lvl1pPr>
            <a:lvl2pPr marL="907085" indent="0">
              <a:buNone/>
              <a:defRPr sz="2400"/>
            </a:lvl2pPr>
            <a:lvl3pPr marL="1814170" indent="0">
              <a:buNone/>
              <a:defRPr sz="2000"/>
            </a:lvl3pPr>
            <a:lvl4pPr marL="2721254" indent="0">
              <a:buNone/>
              <a:defRPr sz="1800"/>
            </a:lvl4pPr>
            <a:lvl5pPr marL="3628339" indent="0">
              <a:buNone/>
              <a:defRPr sz="1800"/>
            </a:lvl5pPr>
            <a:lvl6pPr marL="4535424" indent="0">
              <a:buNone/>
              <a:defRPr sz="1800"/>
            </a:lvl6pPr>
            <a:lvl7pPr marL="5442509" indent="0">
              <a:buNone/>
              <a:defRPr sz="1800"/>
            </a:lvl7pPr>
            <a:lvl8pPr marL="6349594" indent="0">
              <a:buNone/>
              <a:defRPr sz="1800"/>
            </a:lvl8pPr>
            <a:lvl9pPr marL="7256678" indent="0">
              <a:buNone/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7105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15921" y="457730"/>
            <a:ext cx="18286572" cy="1905000"/>
          </a:xfrm>
          <a:prstGeom prst="rect">
            <a:avLst/>
          </a:prstGeom>
        </p:spPr>
        <p:txBody>
          <a:bodyPr vert="horz" lIns="181417" tIns="90708" rIns="181417" bIns="90708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15921" y="2667001"/>
            <a:ext cx="18286572" cy="7543272"/>
          </a:xfrm>
          <a:prstGeom prst="rect">
            <a:avLst/>
          </a:prstGeom>
        </p:spPr>
        <p:txBody>
          <a:bodyPr vert="horz" lIns="181417" tIns="90708" rIns="181417" bIns="90708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15921" y="10593917"/>
            <a:ext cx="4740963" cy="608542"/>
          </a:xfrm>
          <a:prstGeom prst="rect">
            <a:avLst/>
          </a:prstGeom>
        </p:spPr>
        <p:txBody>
          <a:bodyPr vert="horz" lIns="181417" tIns="90708" rIns="181417" bIns="90708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DBD64-71E1-0845-827C-D4DFF10E0CAD}" type="datetimeFigureOut">
              <a:rPr lang="es-ES" smtClean="0"/>
              <a:t>4/17/16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6942125" y="10593917"/>
            <a:ext cx="6434164" cy="608542"/>
          </a:xfrm>
          <a:prstGeom prst="rect">
            <a:avLst/>
          </a:prstGeom>
        </p:spPr>
        <p:txBody>
          <a:bodyPr vert="horz" lIns="181417" tIns="90708" rIns="181417" bIns="90708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4561529" y="10593917"/>
            <a:ext cx="4740963" cy="608542"/>
          </a:xfrm>
          <a:prstGeom prst="rect">
            <a:avLst/>
          </a:prstGeom>
        </p:spPr>
        <p:txBody>
          <a:bodyPr vert="horz" lIns="181417" tIns="90708" rIns="181417" bIns="90708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8DEB7-5CBB-C347-87AF-0C98DBAF4231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868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07085" rtl="0" eaLnBrk="1" latinLnBrk="0" hangingPunct="1">
        <a:spcBef>
          <a:spcPct val="0"/>
        </a:spcBef>
        <a:buNone/>
        <a:defRPr sz="8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0314" indent="-680314" algn="l" defTabSz="907085" rtl="0" eaLnBrk="1" latinLnBrk="0" hangingPunct="1">
        <a:spcBef>
          <a:spcPct val="20000"/>
        </a:spcBef>
        <a:buFont typeface="Arial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1pPr>
      <a:lvl2pPr marL="1474013" indent="-566928" algn="l" defTabSz="907085" rtl="0" eaLnBrk="1" latinLnBrk="0" hangingPunct="1">
        <a:spcBef>
          <a:spcPct val="20000"/>
        </a:spcBef>
        <a:buFont typeface="Arial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67712" indent="-453542" algn="l" defTabSz="907085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174797" indent="-453542" algn="l" defTabSz="907085" rtl="0" eaLnBrk="1" latinLnBrk="0" hangingPunct="1">
        <a:spcBef>
          <a:spcPct val="20000"/>
        </a:spcBef>
        <a:buFont typeface="Arial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081882" indent="-453542" algn="l" defTabSz="907085" rtl="0" eaLnBrk="1" latinLnBrk="0" hangingPunct="1">
        <a:spcBef>
          <a:spcPct val="20000"/>
        </a:spcBef>
        <a:buFont typeface="Arial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4988966" indent="-453542" algn="l" defTabSz="907085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896051" indent="-453542" algn="l" defTabSz="907085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03136" indent="-453542" algn="l" defTabSz="907085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10221" indent="-453542" algn="l" defTabSz="907085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0708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07085" algn="l" defTabSz="90708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14170" algn="l" defTabSz="90708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21254" algn="l" defTabSz="90708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28339" algn="l" defTabSz="90708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35424" algn="l" defTabSz="90708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42509" algn="l" defTabSz="90708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49594" algn="l" defTabSz="90708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256678" algn="l" defTabSz="907085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867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1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27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94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01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07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0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1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64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08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059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902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RESPIRA-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1"/>
            <a:ext cx="20318413" cy="1142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5935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Personalizado</PresentationFormat>
  <Paragraphs>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Oliver Leon</dc:creator>
  <cp:lastModifiedBy>Oliver Leon</cp:lastModifiedBy>
  <cp:revision>1</cp:revision>
  <dcterms:created xsi:type="dcterms:W3CDTF">2016-04-18T01:26:32Z</dcterms:created>
  <dcterms:modified xsi:type="dcterms:W3CDTF">2016-04-18T01:28:39Z</dcterms:modified>
</cp:coreProperties>
</file>