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7" r:id="rId5"/>
    <p:sldId id="256" r:id="rId6"/>
    <p:sldId id="258" r:id="rId7"/>
    <p:sldId id="259" r:id="rId8"/>
    <p:sldId id="260" r:id="rId9"/>
    <p:sldId id="262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48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17/04/16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ongelado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ongelados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ngelado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Congelados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ngelados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Congelados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ongelados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134</TotalTime>
  <Words>0</Words>
  <Application>Microsoft Macintosh PowerPoint</Application>
  <PresentationFormat>Presentación en pantalla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Ela Pez</cp:lastModifiedBy>
  <cp:revision>38</cp:revision>
  <dcterms:created xsi:type="dcterms:W3CDTF">2010-04-12T23:12:02Z</dcterms:created>
  <dcterms:modified xsi:type="dcterms:W3CDTF">2016-04-17T23:23:53Z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