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760575" cy="8999538"/>
  <p:notesSz cx="6858000" cy="9144000"/>
  <p:defaultTextStyle>
    <a:defPPr>
      <a:defRPr lang="es-ES_tradnl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1"/>
    <p:restoredTop sz="50086"/>
  </p:normalViewPr>
  <p:slideViewPr>
    <p:cSldViewPr snapToGrid="0" snapToObjects="1">
      <p:cViewPr varScale="1">
        <p:scale>
          <a:sx n="35" d="100"/>
          <a:sy n="35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804CA-5197-D64B-B828-B4DF05C7E66C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1143000"/>
            <a:ext cx="5060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843E8-1C12-AF45-A513-103C409BAF0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32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43E8-1C12-AF45-A513-103C409BAF02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0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072" y="1472842"/>
            <a:ext cx="11070431" cy="3133172"/>
          </a:xfrm>
        </p:spPr>
        <p:txBody>
          <a:bodyPr anchor="b"/>
          <a:lstStyle>
            <a:lvl1pPr algn="ctr">
              <a:defRPr sz="7264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072" y="4726842"/>
            <a:ext cx="11070431" cy="2172804"/>
          </a:xfrm>
        </p:spPr>
        <p:txBody>
          <a:bodyPr/>
          <a:lstStyle>
            <a:lvl1pPr marL="0" indent="0" algn="ctr">
              <a:buNone/>
              <a:defRPr sz="2906"/>
            </a:lvl1pPr>
            <a:lvl2pPr marL="553532" indent="0" algn="ctr">
              <a:buNone/>
              <a:defRPr sz="2421"/>
            </a:lvl2pPr>
            <a:lvl3pPr marL="1107064" indent="0" algn="ctr">
              <a:buNone/>
              <a:defRPr sz="2179"/>
            </a:lvl3pPr>
            <a:lvl4pPr marL="1660596" indent="0" algn="ctr">
              <a:buNone/>
              <a:defRPr sz="1937"/>
            </a:lvl4pPr>
            <a:lvl5pPr marL="2214128" indent="0" algn="ctr">
              <a:buNone/>
              <a:defRPr sz="1937"/>
            </a:lvl5pPr>
            <a:lvl6pPr marL="2767660" indent="0" algn="ctr">
              <a:buNone/>
              <a:defRPr sz="1937"/>
            </a:lvl6pPr>
            <a:lvl7pPr marL="3321192" indent="0" algn="ctr">
              <a:buNone/>
              <a:defRPr sz="1937"/>
            </a:lvl7pPr>
            <a:lvl8pPr marL="3874724" indent="0" algn="ctr">
              <a:buNone/>
              <a:defRPr sz="1937"/>
            </a:lvl8pPr>
            <a:lvl9pPr marL="4428256" indent="0" algn="ctr">
              <a:buNone/>
              <a:defRPr sz="193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15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01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3036" y="479142"/>
            <a:ext cx="3182749" cy="7626692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4789" y="479142"/>
            <a:ext cx="9363740" cy="7626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419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4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02" y="2243636"/>
            <a:ext cx="12730996" cy="3743557"/>
          </a:xfrm>
        </p:spPr>
        <p:txBody>
          <a:bodyPr anchor="b"/>
          <a:lstStyle>
            <a:lvl1pPr>
              <a:defRPr sz="7264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02" y="6022609"/>
            <a:ext cx="12730996" cy="1968648"/>
          </a:xfrm>
        </p:spPr>
        <p:txBody>
          <a:bodyPr/>
          <a:lstStyle>
            <a:lvl1pPr marL="0" indent="0">
              <a:buNone/>
              <a:defRPr sz="2906">
                <a:solidFill>
                  <a:schemeClr val="tx1">
                    <a:tint val="75000"/>
                  </a:schemeClr>
                </a:solidFill>
              </a:defRPr>
            </a:lvl1pPr>
            <a:lvl2pPr marL="553532" indent="0">
              <a:buNone/>
              <a:defRPr sz="2421">
                <a:solidFill>
                  <a:schemeClr val="tx1">
                    <a:tint val="75000"/>
                  </a:schemeClr>
                </a:solidFill>
              </a:defRPr>
            </a:lvl2pPr>
            <a:lvl3pPr marL="1107064" indent="0">
              <a:buNone/>
              <a:defRPr sz="2179">
                <a:solidFill>
                  <a:schemeClr val="tx1">
                    <a:tint val="75000"/>
                  </a:schemeClr>
                </a:solidFill>
              </a:defRPr>
            </a:lvl3pPr>
            <a:lvl4pPr marL="1660596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4pPr>
            <a:lvl5pPr marL="2214128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5pPr>
            <a:lvl6pPr marL="2767660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6pPr>
            <a:lvl7pPr marL="3321192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7pPr>
            <a:lvl8pPr marL="3874724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8pPr>
            <a:lvl9pPr marL="4428256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954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790" y="2395710"/>
            <a:ext cx="6273244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2541" y="2395710"/>
            <a:ext cx="6273244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99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12" y="479143"/>
            <a:ext cx="12730996" cy="1739495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712" y="2206137"/>
            <a:ext cx="6244415" cy="1081194"/>
          </a:xfrm>
        </p:spPr>
        <p:txBody>
          <a:bodyPr anchor="b"/>
          <a:lstStyle>
            <a:lvl1pPr marL="0" indent="0">
              <a:buNone/>
              <a:defRPr sz="2906" b="1"/>
            </a:lvl1pPr>
            <a:lvl2pPr marL="553532" indent="0">
              <a:buNone/>
              <a:defRPr sz="2421" b="1"/>
            </a:lvl2pPr>
            <a:lvl3pPr marL="1107064" indent="0">
              <a:buNone/>
              <a:defRPr sz="2179" b="1"/>
            </a:lvl3pPr>
            <a:lvl4pPr marL="1660596" indent="0">
              <a:buNone/>
              <a:defRPr sz="1937" b="1"/>
            </a:lvl4pPr>
            <a:lvl5pPr marL="2214128" indent="0">
              <a:buNone/>
              <a:defRPr sz="1937" b="1"/>
            </a:lvl5pPr>
            <a:lvl6pPr marL="2767660" indent="0">
              <a:buNone/>
              <a:defRPr sz="1937" b="1"/>
            </a:lvl6pPr>
            <a:lvl7pPr marL="3321192" indent="0">
              <a:buNone/>
              <a:defRPr sz="1937" b="1"/>
            </a:lvl7pPr>
            <a:lvl8pPr marL="3874724" indent="0">
              <a:buNone/>
              <a:defRPr sz="1937" b="1"/>
            </a:lvl8pPr>
            <a:lvl9pPr marL="4428256" indent="0">
              <a:buNone/>
              <a:defRPr sz="193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712" y="3287331"/>
            <a:ext cx="6244415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2541" y="2206137"/>
            <a:ext cx="6275167" cy="1081194"/>
          </a:xfrm>
        </p:spPr>
        <p:txBody>
          <a:bodyPr anchor="b"/>
          <a:lstStyle>
            <a:lvl1pPr marL="0" indent="0">
              <a:buNone/>
              <a:defRPr sz="2906" b="1"/>
            </a:lvl1pPr>
            <a:lvl2pPr marL="553532" indent="0">
              <a:buNone/>
              <a:defRPr sz="2421" b="1"/>
            </a:lvl2pPr>
            <a:lvl3pPr marL="1107064" indent="0">
              <a:buNone/>
              <a:defRPr sz="2179" b="1"/>
            </a:lvl3pPr>
            <a:lvl4pPr marL="1660596" indent="0">
              <a:buNone/>
              <a:defRPr sz="1937" b="1"/>
            </a:lvl4pPr>
            <a:lvl5pPr marL="2214128" indent="0">
              <a:buNone/>
              <a:defRPr sz="1937" b="1"/>
            </a:lvl5pPr>
            <a:lvl6pPr marL="2767660" indent="0">
              <a:buNone/>
              <a:defRPr sz="1937" b="1"/>
            </a:lvl6pPr>
            <a:lvl7pPr marL="3321192" indent="0">
              <a:buNone/>
              <a:defRPr sz="1937" b="1"/>
            </a:lvl7pPr>
            <a:lvl8pPr marL="3874724" indent="0">
              <a:buNone/>
              <a:defRPr sz="1937" b="1"/>
            </a:lvl8pPr>
            <a:lvl9pPr marL="4428256" indent="0">
              <a:buNone/>
              <a:defRPr sz="193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72541" y="3287331"/>
            <a:ext cx="6275167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6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8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99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13" y="599969"/>
            <a:ext cx="4760669" cy="2099892"/>
          </a:xfrm>
        </p:spPr>
        <p:txBody>
          <a:bodyPr anchor="b"/>
          <a:lstStyle>
            <a:lvl1pPr>
              <a:defRPr sz="3874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67" y="1295767"/>
            <a:ext cx="7472541" cy="6395505"/>
          </a:xfrm>
        </p:spPr>
        <p:txBody>
          <a:bodyPr/>
          <a:lstStyle>
            <a:lvl1pPr>
              <a:defRPr sz="3874"/>
            </a:lvl1pPr>
            <a:lvl2pPr>
              <a:defRPr sz="3390"/>
            </a:lvl2pPr>
            <a:lvl3pPr>
              <a:defRPr sz="2906"/>
            </a:lvl3pPr>
            <a:lvl4pPr>
              <a:defRPr sz="2421"/>
            </a:lvl4pPr>
            <a:lvl5pPr>
              <a:defRPr sz="2421"/>
            </a:lvl5pPr>
            <a:lvl6pPr>
              <a:defRPr sz="2421"/>
            </a:lvl6pPr>
            <a:lvl7pPr>
              <a:defRPr sz="2421"/>
            </a:lvl7pPr>
            <a:lvl8pPr>
              <a:defRPr sz="2421"/>
            </a:lvl8pPr>
            <a:lvl9pPr>
              <a:defRPr sz="242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713" y="2699862"/>
            <a:ext cx="4760669" cy="5001827"/>
          </a:xfrm>
        </p:spPr>
        <p:txBody>
          <a:bodyPr/>
          <a:lstStyle>
            <a:lvl1pPr marL="0" indent="0">
              <a:buNone/>
              <a:defRPr sz="1937"/>
            </a:lvl1pPr>
            <a:lvl2pPr marL="553532" indent="0">
              <a:buNone/>
              <a:defRPr sz="1695"/>
            </a:lvl2pPr>
            <a:lvl3pPr marL="1107064" indent="0">
              <a:buNone/>
              <a:defRPr sz="1453"/>
            </a:lvl3pPr>
            <a:lvl4pPr marL="1660596" indent="0">
              <a:buNone/>
              <a:defRPr sz="1211"/>
            </a:lvl4pPr>
            <a:lvl5pPr marL="2214128" indent="0">
              <a:buNone/>
              <a:defRPr sz="1211"/>
            </a:lvl5pPr>
            <a:lvl6pPr marL="2767660" indent="0">
              <a:buNone/>
              <a:defRPr sz="1211"/>
            </a:lvl6pPr>
            <a:lvl7pPr marL="3321192" indent="0">
              <a:buNone/>
              <a:defRPr sz="1211"/>
            </a:lvl7pPr>
            <a:lvl8pPr marL="3874724" indent="0">
              <a:buNone/>
              <a:defRPr sz="1211"/>
            </a:lvl8pPr>
            <a:lvl9pPr marL="4428256" indent="0">
              <a:buNone/>
              <a:defRPr sz="121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193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13" y="599969"/>
            <a:ext cx="4760669" cy="2099892"/>
          </a:xfrm>
        </p:spPr>
        <p:txBody>
          <a:bodyPr anchor="b"/>
          <a:lstStyle>
            <a:lvl1pPr>
              <a:defRPr sz="3874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75167" y="1295767"/>
            <a:ext cx="7472541" cy="6395505"/>
          </a:xfrm>
        </p:spPr>
        <p:txBody>
          <a:bodyPr anchor="t"/>
          <a:lstStyle>
            <a:lvl1pPr marL="0" indent="0">
              <a:buNone/>
              <a:defRPr sz="3874"/>
            </a:lvl1pPr>
            <a:lvl2pPr marL="553532" indent="0">
              <a:buNone/>
              <a:defRPr sz="3390"/>
            </a:lvl2pPr>
            <a:lvl3pPr marL="1107064" indent="0">
              <a:buNone/>
              <a:defRPr sz="2906"/>
            </a:lvl3pPr>
            <a:lvl4pPr marL="1660596" indent="0">
              <a:buNone/>
              <a:defRPr sz="2421"/>
            </a:lvl4pPr>
            <a:lvl5pPr marL="2214128" indent="0">
              <a:buNone/>
              <a:defRPr sz="2421"/>
            </a:lvl5pPr>
            <a:lvl6pPr marL="2767660" indent="0">
              <a:buNone/>
              <a:defRPr sz="2421"/>
            </a:lvl6pPr>
            <a:lvl7pPr marL="3321192" indent="0">
              <a:buNone/>
              <a:defRPr sz="2421"/>
            </a:lvl7pPr>
            <a:lvl8pPr marL="3874724" indent="0">
              <a:buNone/>
              <a:defRPr sz="2421"/>
            </a:lvl8pPr>
            <a:lvl9pPr marL="4428256" indent="0">
              <a:buNone/>
              <a:defRPr sz="2421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713" y="2699862"/>
            <a:ext cx="4760669" cy="5001827"/>
          </a:xfrm>
        </p:spPr>
        <p:txBody>
          <a:bodyPr/>
          <a:lstStyle>
            <a:lvl1pPr marL="0" indent="0">
              <a:buNone/>
              <a:defRPr sz="1937"/>
            </a:lvl1pPr>
            <a:lvl2pPr marL="553532" indent="0">
              <a:buNone/>
              <a:defRPr sz="1695"/>
            </a:lvl2pPr>
            <a:lvl3pPr marL="1107064" indent="0">
              <a:buNone/>
              <a:defRPr sz="1453"/>
            </a:lvl3pPr>
            <a:lvl4pPr marL="1660596" indent="0">
              <a:buNone/>
              <a:defRPr sz="1211"/>
            </a:lvl4pPr>
            <a:lvl5pPr marL="2214128" indent="0">
              <a:buNone/>
              <a:defRPr sz="1211"/>
            </a:lvl5pPr>
            <a:lvl6pPr marL="2767660" indent="0">
              <a:buNone/>
              <a:defRPr sz="1211"/>
            </a:lvl6pPr>
            <a:lvl7pPr marL="3321192" indent="0">
              <a:buNone/>
              <a:defRPr sz="1211"/>
            </a:lvl7pPr>
            <a:lvl8pPr marL="3874724" indent="0">
              <a:buNone/>
              <a:defRPr sz="1211"/>
            </a:lvl8pPr>
            <a:lvl9pPr marL="4428256" indent="0">
              <a:buNone/>
              <a:defRPr sz="121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707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4790" y="479143"/>
            <a:ext cx="12730996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790" y="2395710"/>
            <a:ext cx="12730996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4790" y="8341239"/>
            <a:ext cx="332112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B179-4A47-DB43-AC38-DCFD2ACA3062}" type="datetimeFigureOut">
              <a:rPr lang="es-ES_tradnl" smtClean="0"/>
              <a:t>17/4/16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9441" y="8341239"/>
            <a:ext cx="498169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656" y="8341239"/>
            <a:ext cx="332112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8BB9-572C-AB41-9168-BA82A582D06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84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07064" rtl="0" eaLnBrk="1" latinLnBrk="0" hangingPunct="1">
        <a:lnSpc>
          <a:spcPct val="90000"/>
        </a:lnSpc>
        <a:spcBef>
          <a:spcPct val="0"/>
        </a:spcBef>
        <a:buNone/>
        <a:defRPr sz="5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766" indent="-276766" algn="l" defTabSz="1107064" rtl="0" eaLnBrk="1" latinLnBrk="0" hangingPunct="1">
        <a:lnSpc>
          <a:spcPct val="90000"/>
        </a:lnSpc>
        <a:spcBef>
          <a:spcPts val="1211"/>
        </a:spcBef>
        <a:buFont typeface="Arial" panose="020B0604020202020204" pitchFamily="34" charset="0"/>
        <a:buChar char="•"/>
        <a:defRPr sz="3390" kern="1200">
          <a:solidFill>
            <a:schemeClr val="tx1"/>
          </a:solidFill>
          <a:latin typeface="+mn-lt"/>
          <a:ea typeface="+mn-ea"/>
          <a:cs typeface="+mn-cs"/>
        </a:defRPr>
      </a:lvl1pPr>
      <a:lvl2pPr marL="830298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6" kern="1200">
          <a:solidFill>
            <a:schemeClr val="tx1"/>
          </a:solidFill>
          <a:latin typeface="+mn-lt"/>
          <a:ea typeface="+mn-ea"/>
          <a:cs typeface="+mn-cs"/>
        </a:defRPr>
      </a:lvl2pPr>
      <a:lvl3pPr marL="1383830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21" kern="1200">
          <a:solidFill>
            <a:schemeClr val="tx1"/>
          </a:solidFill>
          <a:latin typeface="+mn-lt"/>
          <a:ea typeface="+mn-ea"/>
          <a:cs typeface="+mn-cs"/>
        </a:defRPr>
      </a:lvl3pPr>
      <a:lvl4pPr marL="1937362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4pPr>
      <a:lvl5pPr marL="2490894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5pPr>
      <a:lvl6pPr marL="3044426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6pPr>
      <a:lvl7pPr marL="3597958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7pPr>
      <a:lvl8pPr marL="4151490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8pPr>
      <a:lvl9pPr marL="4705022" indent="-276766" algn="l" defTabSz="1107064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1pPr>
      <a:lvl2pPr marL="553532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107064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3pPr>
      <a:lvl4pPr marL="1660596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4pPr>
      <a:lvl5pPr marL="2214128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5pPr>
      <a:lvl6pPr marL="2767660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6pPr>
      <a:lvl7pPr marL="3321192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7pPr>
      <a:lvl8pPr marL="3874724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8pPr>
      <a:lvl9pPr marL="4428256" algn="l" defTabSz="1107064" rtl="0" eaLnBrk="1" latinLnBrk="0" hangingPunct="1">
        <a:defRPr sz="21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6" cy="89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22768" cy="8999538"/>
          </a:xfrm>
        </p:spPr>
      </p:pic>
    </p:spTree>
    <p:extLst>
      <p:ext uri="{BB962C8B-B14F-4D97-AF65-F5344CB8AC3E}">
        <p14:creationId xmlns:p14="http://schemas.microsoft.com/office/powerpoint/2010/main" val="16867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5" cy="8961778"/>
          </a:xfrm>
        </p:spPr>
      </p:pic>
    </p:spTree>
    <p:extLst>
      <p:ext uri="{BB962C8B-B14F-4D97-AF65-F5344CB8AC3E}">
        <p14:creationId xmlns:p14="http://schemas.microsoft.com/office/powerpoint/2010/main" val="17781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5" cy="8961778"/>
          </a:xfrm>
        </p:spPr>
      </p:pic>
    </p:spTree>
    <p:extLst>
      <p:ext uri="{BB962C8B-B14F-4D97-AF65-F5344CB8AC3E}">
        <p14:creationId xmlns:p14="http://schemas.microsoft.com/office/powerpoint/2010/main" val="46370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22768" cy="8999538"/>
          </a:xfrm>
        </p:spPr>
      </p:pic>
    </p:spTree>
    <p:extLst>
      <p:ext uri="{BB962C8B-B14F-4D97-AF65-F5344CB8AC3E}">
        <p14:creationId xmlns:p14="http://schemas.microsoft.com/office/powerpoint/2010/main" val="38478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5" cy="8961778"/>
          </a:xfrm>
        </p:spPr>
      </p:pic>
    </p:spTree>
    <p:extLst>
      <p:ext uri="{BB962C8B-B14F-4D97-AF65-F5344CB8AC3E}">
        <p14:creationId xmlns:p14="http://schemas.microsoft.com/office/powerpoint/2010/main" val="57928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5" cy="8961778"/>
          </a:xfrm>
        </p:spPr>
      </p:pic>
    </p:spTree>
    <p:extLst>
      <p:ext uri="{BB962C8B-B14F-4D97-AF65-F5344CB8AC3E}">
        <p14:creationId xmlns:p14="http://schemas.microsoft.com/office/powerpoint/2010/main" val="47124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5" cy="8961778"/>
          </a:xfrm>
        </p:spPr>
      </p:pic>
    </p:spTree>
    <p:extLst>
      <p:ext uri="{BB962C8B-B14F-4D97-AF65-F5344CB8AC3E}">
        <p14:creationId xmlns:p14="http://schemas.microsoft.com/office/powerpoint/2010/main" val="41439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22768" cy="8999538"/>
          </a:xfrm>
        </p:spPr>
      </p:pic>
    </p:spTree>
    <p:extLst>
      <p:ext uri="{BB962C8B-B14F-4D97-AF65-F5344CB8AC3E}">
        <p14:creationId xmlns:p14="http://schemas.microsoft.com/office/powerpoint/2010/main" val="173769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60575" cy="8961778"/>
          </a:xfrm>
        </p:spPr>
      </p:pic>
    </p:spTree>
    <p:extLst>
      <p:ext uri="{BB962C8B-B14F-4D97-AF65-F5344CB8AC3E}">
        <p14:creationId xmlns:p14="http://schemas.microsoft.com/office/powerpoint/2010/main" val="662188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</Words>
  <Application>Microsoft Macintosh PowerPoint</Application>
  <PresentationFormat>Personalizado</PresentationFormat>
  <Paragraphs>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2016-04-18T00:47:42Z</dcterms:created>
  <dcterms:modified xsi:type="dcterms:W3CDTF">2016-04-18T01:03:32Z</dcterms:modified>
</cp:coreProperties>
</file>