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90" d="100"/>
          <a:sy n="190" d="100"/>
        </p:scale>
        <p:origin x="-608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D85D-33E9-634B-A8A0-B81B3309F5E5}" type="datetimeFigureOut">
              <a:rPr lang="es-ES" smtClean="0"/>
              <a:t>4/18/16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A3E3-48A4-2940-8AE3-4DEDDF14C7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835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D85D-33E9-634B-A8A0-B81B3309F5E5}" type="datetimeFigureOut">
              <a:rPr lang="es-ES" smtClean="0"/>
              <a:t>4/18/16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A3E3-48A4-2940-8AE3-4DEDDF14C7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98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D85D-33E9-634B-A8A0-B81B3309F5E5}" type="datetimeFigureOut">
              <a:rPr lang="es-ES" smtClean="0"/>
              <a:t>4/18/16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A3E3-48A4-2940-8AE3-4DEDDF14C7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80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D85D-33E9-634B-A8A0-B81B3309F5E5}" type="datetimeFigureOut">
              <a:rPr lang="es-ES" smtClean="0"/>
              <a:t>4/18/16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A3E3-48A4-2940-8AE3-4DEDDF14C7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056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D85D-33E9-634B-A8A0-B81B3309F5E5}" type="datetimeFigureOut">
              <a:rPr lang="es-ES" smtClean="0"/>
              <a:t>4/18/16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A3E3-48A4-2940-8AE3-4DEDDF14C7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341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D85D-33E9-634B-A8A0-B81B3309F5E5}" type="datetimeFigureOut">
              <a:rPr lang="es-ES" smtClean="0"/>
              <a:t>4/18/16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A3E3-48A4-2940-8AE3-4DEDDF14C7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3914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D85D-33E9-634B-A8A0-B81B3309F5E5}" type="datetimeFigureOut">
              <a:rPr lang="es-ES" smtClean="0"/>
              <a:t>4/18/16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A3E3-48A4-2940-8AE3-4DEDDF14C7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56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D85D-33E9-634B-A8A0-B81B3309F5E5}" type="datetimeFigureOut">
              <a:rPr lang="es-ES" smtClean="0"/>
              <a:t>4/18/16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A3E3-48A4-2940-8AE3-4DEDDF14C7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5069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D85D-33E9-634B-A8A0-B81B3309F5E5}" type="datetimeFigureOut">
              <a:rPr lang="es-ES" smtClean="0"/>
              <a:t>4/18/16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A3E3-48A4-2940-8AE3-4DEDDF14C7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024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D85D-33E9-634B-A8A0-B81B3309F5E5}" type="datetimeFigureOut">
              <a:rPr lang="es-ES" smtClean="0"/>
              <a:t>4/18/16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A3E3-48A4-2940-8AE3-4DEDDF14C7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8289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D85D-33E9-634B-A8A0-B81B3309F5E5}" type="datetimeFigureOut">
              <a:rPr lang="es-ES" smtClean="0"/>
              <a:t>4/18/16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A3E3-48A4-2940-8AE3-4DEDDF14C7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2272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0D85D-33E9-634B-A8A0-B81B3309F5E5}" type="datetimeFigureOut">
              <a:rPr lang="es-ES" smtClean="0"/>
              <a:t>4/18/16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4A3E3-48A4-2940-8AE3-4DEDDF14C7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798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resentaciónrespiraeneducación_younglionsmedia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0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resentaciónrespiraeneducación_younglionsmedia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2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respiraeneducación_younglionsmedia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74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respiraeneducación_younglionsmedia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7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respiraeneducación_younglionsmedia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7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resentaciónrespiraeneducación_younglionsmedia-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" y="0"/>
            <a:ext cx="9135879" cy="5143500"/>
          </a:xfrm>
          <a:prstGeom prst="rect">
            <a:avLst/>
          </a:prstGeom>
        </p:spPr>
      </p:pic>
      <p:pic>
        <p:nvPicPr>
          <p:cNvPr id="2" name="Share the breath - respira en educació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727" y="3913272"/>
            <a:ext cx="317833" cy="317833"/>
          </a:xfrm>
          <a:prstGeom prst="rect">
            <a:avLst/>
          </a:prstGeom>
        </p:spPr>
      </p:pic>
      <p:pic>
        <p:nvPicPr>
          <p:cNvPr id="6" name="videoapoyo_sharethebreath-Younglionsmedia/YLM-000267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47668" y="3081512"/>
            <a:ext cx="2097812" cy="11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6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respiraeneducación_younglionsmedia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6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respiraeneducación_younglionsmedia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31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respiraeneducación_younglionsmedia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19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respiraeneducación_younglionsmedia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875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Macintosh PowerPoint</Application>
  <PresentationFormat>Presentación en pantalla (16:9)</PresentationFormat>
  <Paragraphs>0</Paragraphs>
  <Slides>10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. .</dc:creator>
  <cp:lastModifiedBy>. .</cp:lastModifiedBy>
  <cp:revision>14</cp:revision>
  <dcterms:created xsi:type="dcterms:W3CDTF">2016-04-18T04:17:27Z</dcterms:created>
  <dcterms:modified xsi:type="dcterms:W3CDTF">2016-04-18T20:15:17Z</dcterms:modified>
</cp:coreProperties>
</file>