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-304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F4754-5F98-489C-A49C-D31AD8FDAADE}" type="datetimeFigureOut">
              <a:rPr lang="es-CO" smtClean="0"/>
              <a:t>17/04/16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47D50-177E-4405-B678-8B51EEF3374D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31181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F4754-5F98-489C-A49C-D31AD8FDAADE}" type="datetimeFigureOut">
              <a:rPr lang="es-CO" smtClean="0"/>
              <a:t>17/04/16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47D50-177E-4405-B678-8B51EEF3374D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75281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F4754-5F98-489C-A49C-D31AD8FDAADE}" type="datetimeFigureOut">
              <a:rPr lang="es-CO" smtClean="0"/>
              <a:t>17/04/16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47D50-177E-4405-B678-8B51EEF3374D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25875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F4754-5F98-489C-A49C-D31AD8FDAADE}" type="datetimeFigureOut">
              <a:rPr lang="es-CO" smtClean="0"/>
              <a:t>17/04/16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47D50-177E-4405-B678-8B51EEF3374D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4767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F4754-5F98-489C-A49C-D31AD8FDAADE}" type="datetimeFigureOut">
              <a:rPr lang="es-CO" smtClean="0"/>
              <a:t>17/04/16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47D50-177E-4405-B678-8B51EEF3374D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6054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F4754-5F98-489C-A49C-D31AD8FDAADE}" type="datetimeFigureOut">
              <a:rPr lang="es-CO" smtClean="0"/>
              <a:t>17/04/16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47D50-177E-4405-B678-8B51EEF3374D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60784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F4754-5F98-489C-A49C-D31AD8FDAADE}" type="datetimeFigureOut">
              <a:rPr lang="es-CO" smtClean="0"/>
              <a:t>17/04/16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47D50-177E-4405-B678-8B51EEF3374D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2670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F4754-5F98-489C-A49C-D31AD8FDAADE}" type="datetimeFigureOut">
              <a:rPr lang="es-CO" smtClean="0"/>
              <a:t>17/04/16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47D50-177E-4405-B678-8B51EEF3374D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0608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F4754-5F98-489C-A49C-D31AD8FDAADE}" type="datetimeFigureOut">
              <a:rPr lang="es-CO" smtClean="0"/>
              <a:t>17/04/16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47D50-177E-4405-B678-8B51EEF3374D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9635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F4754-5F98-489C-A49C-D31AD8FDAADE}" type="datetimeFigureOut">
              <a:rPr lang="es-CO" smtClean="0"/>
              <a:t>17/04/16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47D50-177E-4405-B678-8B51EEF3374D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0396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F4754-5F98-489C-A49C-D31AD8FDAADE}" type="datetimeFigureOut">
              <a:rPr lang="es-CO" smtClean="0"/>
              <a:t>17/04/16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47D50-177E-4405-B678-8B51EEF3374D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28903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F4754-5F98-489C-A49C-D31AD8FDAADE}" type="datetimeFigureOut">
              <a:rPr lang="es-CO" smtClean="0"/>
              <a:t>17/04/16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47D50-177E-4405-B678-8B51EEF3374D}" type="slidenum">
              <a:rPr lang="es-CO" smtClean="0"/>
              <a:t>‹Nr.›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98517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 descr="respira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20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respira-10 cop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25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respira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29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respira-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38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respira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05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respira-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05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respira-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95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respira-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891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respira-08 cop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01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respira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8470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Macintosh PowerPoint</Application>
  <PresentationFormat>Personalizado</PresentationFormat>
  <Paragraphs>0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Michelle Meza</dc:creator>
  <cp:lastModifiedBy>Tatiana Segura</cp:lastModifiedBy>
  <cp:revision>2</cp:revision>
  <dcterms:created xsi:type="dcterms:W3CDTF">2016-04-17T23:22:18Z</dcterms:created>
  <dcterms:modified xsi:type="dcterms:W3CDTF">2016-04-18T00:33:35Z</dcterms:modified>
</cp:coreProperties>
</file>