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ov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704" y="-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19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421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52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02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05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55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17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50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2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66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105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E743-1DBE-3F42-9D51-F67DBEFE13DA}" type="datetimeFigureOut">
              <a:rPr lang="es-ES" smtClean="0"/>
              <a:t>17/04/16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F3181-81C2-204F-AE4C-4CB2B2C6DB4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66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38"/>
            <a:ext cx="9144000" cy="5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4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5938"/>
            <a:ext cx="9143995" cy="51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38"/>
            <a:ext cx="9144000" cy="5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3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38"/>
            <a:ext cx="9144000" cy="5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1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938"/>
            <a:ext cx="9143998" cy="5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4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938"/>
            <a:ext cx="9143998" cy="5127560"/>
          </a:xfrm>
          <a:prstGeom prst="rect">
            <a:avLst/>
          </a:prstGeom>
        </p:spPr>
      </p:pic>
      <p:pic>
        <p:nvPicPr>
          <p:cNvPr id="2" name="IMG_192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554" y="987931"/>
            <a:ext cx="2288709" cy="22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5938"/>
            <a:ext cx="9143996" cy="512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5938"/>
            <a:ext cx="9143996" cy="512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8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5938"/>
            <a:ext cx="9143995" cy="512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2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5938"/>
            <a:ext cx="9143995" cy="51275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129968" y="845944"/>
            <a:ext cx="2312992" cy="2445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G_250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1360"/>
          <a:stretch/>
        </p:blipFill>
        <p:spPr>
          <a:xfrm>
            <a:off x="6403801" y="845945"/>
            <a:ext cx="1717232" cy="2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3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gomez</dc:creator>
  <cp:lastModifiedBy>daniel gomez</cp:lastModifiedBy>
  <cp:revision>8</cp:revision>
  <dcterms:created xsi:type="dcterms:W3CDTF">2016-04-17T22:01:18Z</dcterms:created>
  <dcterms:modified xsi:type="dcterms:W3CDTF">2016-04-18T00:11:48Z</dcterms:modified>
</cp:coreProperties>
</file>