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9" r:id="rId5"/>
    <p:sldId id="260" r:id="rId6"/>
    <p:sldId id="266" r:id="rId7"/>
    <p:sldId id="261" r:id="rId8"/>
    <p:sldId id="262" r:id="rId9"/>
    <p:sldId id="263" r:id="rId10"/>
    <p:sldId id="265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700"/>
    <a:srgbClr val="1174B3"/>
    <a:srgbClr val="169C9C"/>
    <a:srgbClr val="2DA5ED"/>
    <a:srgbClr val="E4B4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E3ED5-4D1C-450B-BA94-6FC3265B1FF0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793B6-8DDB-4A1F-820D-7928491B2D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06979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E3ED5-4D1C-450B-BA94-6FC3265B1FF0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793B6-8DDB-4A1F-820D-7928491B2D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94916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E3ED5-4D1C-450B-BA94-6FC3265B1FF0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793B6-8DDB-4A1F-820D-7928491B2D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98275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E3ED5-4D1C-450B-BA94-6FC3265B1FF0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793B6-8DDB-4A1F-820D-7928491B2D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0328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E3ED5-4D1C-450B-BA94-6FC3265B1FF0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793B6-8DDB-4A1F-820D-7928491B2D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8347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E3ED5-4D1C-450B-BA94-6FC3265B1FF0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793B6-8DDB-4A1F-820D-7928491B2D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12118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E3ED5-4D1C-450B-BA94-6FC3265B1FF0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793B6-8DDB-4A1F-820D-7928491B2D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95999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E3ED5-4D1C-450B-BA94-6FC3265B1FF0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793B6-8DDB-4A1F-820D-7928491B2D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1872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E3ED5-4D1C-450B-BA94-6FC3265B1FF0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793B6-8DDB-4A1F-820D-7928491B2D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99166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E3ED5-4D1C-450B-BA94-6FC3265B1FF0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793B6-8DDB-4A1F-820D-7928491B2D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2029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E3ED5-4D1C-450B-BA94-6FC3265B1FF0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793B6-8DDB-4A1F-820D-7928491B2D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0981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E3ED5-4D1C-450B-BA94-6FC3265B1FF0}" type="datetimeFigureOut">
              <a:rPr lang="es-CO" smtClean="0"/>
              <a:t>17/04/2016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793B6-8DDB-4A1F-820D-7928491B2D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41264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7" y="363492"/>
            <a:ext cx="3339549" cy="1313555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09" y="2709501"/>
            <a:ext cx="7189304" cy="3780376"/>
          </a:xfrm>
          <a:prstGeom prst="rect">
            <a:avLst/>
          </a:prstGeom>
        </p:spPr>
      </p:pic>
      <p:sp>
        <p:nvSpPr>
          <p:cNvPr id="31" name="CuadroTexto 30"/>
          <p:cNvSpPr txBox="1"/>
          <p:nvPr/>
        </p:nvSpPr>
        <p:spPr>
          <a:xfrm>
            <a:off x="3631095" y="1924671"/>
            <a:ext cx="279952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4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Presenta:</a:t>
            </a:r>
            <a:endParaRPr lang="es-CO" sz="45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165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54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815009" y="0"/>
            <a:ext cx="5645426" cy="1470991"/>
          </a:xfrm>
          <a:prstGeom prst="rect">
            <a:avLst/>
          </a:prstGeom>
          <a:solidFill>
            <a:srgbClr val="FF8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/>
          <p:cNvSpPr txBox="1"/>
          <p:nvPr/>
        </p:nvSpPr>
        <p:spPr>
          <a:xfrm>
            <a:off x="975199" y="554943"/>
            <a:ext cx="6212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SITUACIÓN ACTUAL</a:t>
            </a:r>
            <a:endParaRPr lang="es-CO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030894" y="2179325"/>
            <a:ext cx="797780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Colombia la gran mayoría de personas centran sus esfuerzos en construir juicios de valor sobre hechos que estacan el crecimiento del país o sucesos que afectan a la sociedad: </a:t>
            </a:r>
            <a:r>
              <a:rPr lang="es-CO" sz="22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procesos de paz, reformas, política, educación, etc…</a:t>
            </a:r>
            <a:endParaRPr lang="es-CO" sz="2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5903469"/>
            <a:ext cx="2017644" cy="793606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1898374" y="1891313"/>
            <a:ext cx="8398565" cy="2283122"/>
          </a:xfrm>
          <a:prstGeom prst="rect">
            <a:avLst/>
          </a:prstGeom>
          <a:noFill/>
          <a:ln w="19050">
            <a:solidFill>
              <a:srgbClr val="FF87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4964" y="908886"/>
            <a:ext cx="1249017" cy="124901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7898296" y="3788576"/>
            <a:ext cx="1249017" cy="1487554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2632212" y="4753089"/>
            <a:ext cx="5146815" cy="1470991"/>
          </a:xfrm>
          <a:prstGeom prst="rect">
            <a:avLst/>
          </a:prstGeom>
          <a:solidFill>
            <a:srgbClr val="FF8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CuadroTexto 27"/>
          <p:cNvSpPr txBox="1"/>
          <p:nvPr/>
        </p:nvSpPr>
        <p:spPr>
          <a:xfrm>
            <a:off x="3038058" y="5145376"/>
            <a:ext cx="4648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CASI NADIE ACTUA</a:t>
            </a: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954" y="785191"/>
            <a:ext cx="1826813" cy="182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2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 rot="848058">
            <a:off x="655942" y="668973"/>
            <a:ext cx="2775935" cy="784830"/>
          </a:xfrm>
          <a:prstGeom prst="rect">
            <a:avLst/>
          </a:prstGeom>
          <a:noFill/>
          <a:ln>
            <a:solidFill>
              <a:srgbClr val="FF87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s-CO" sz="4500" b="1" dirty="0" smtClean="0">
                <a:solidFill>
                  <a:srgbClr val="FF8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RETO</a:t>
            </a:r>
            <a:endParaRPr lang="es-CO" sz="4500" b="1" dirty="0">
              <a:solidFill>
                <a:srgbClr val="FF8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41074" y="1533652"/>
            <a:ext cx="3866324" cy="1142068"/>
          </a:xfrm>
          <a:prstGeom prst="rect">
            <a:avLst/>
          </a:prstGeom>
          <a:solidFill>
            <a:srgbClr val="1174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Aumentar las donaciones 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Respira a través 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acciones reales. </a:t>
            </a:r>
          </a:p>
        </p:txBody>
      </p:sp>
      <p:sp>
        <p:nvSpPr>
          <p:cNvPr id="9" name="CuadroTexto 8"/>
          <p:cNvSpPr txBox="1"/>
          <p:nvPr/>
        </p:nvSpPr>
        <p:spPr>
          <a:xfrm rot="20835819">
            <a:off x="655133" y="2983111"/>
            <a:ext cx="2917986" cy="784830"/>
          </a:xfrm>
          <a:prstGeom prst="rect">
            <a:avLst/>
          </a:prstGeom>
          <a:noFill/>
          <a:ln>
            <a:solidFill>
              <a:srgbClr val="FF87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s-CO" sz="4500" b="1" dirty="0" smtClean="0">
                <a:solidFill>
                  <a:srgbClr val="FF8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INSIGHT</a:t>
            </a:r>
            <a:endParaRPr lang="es-CO" sz="4500" b="1" dirty="0">
              <a:solidFill>
                <a:srgbClr val="FF8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41074" y="3951253"/>
            <a:ext cx="4929808" cy="1786839"/>
          </a:xfrm>
          <a:prstGeom prst="rect">
            <a:avLst/>
          </a:prstGeom>
          <a:solidFill>
            <a:srgbClr val="1174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Somos críticos por excelencia, buenas personas que desean cambiar el mundo con palabras: como quien 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dice,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dueños </a:t>
            </a:r>
            <a:endParaRPr lang="es-CO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la verdad que se la pasan arreglando </a:t>
            </a:r>
            <a:endParaRPr lang="es-CO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país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CO" b="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 rot="489780">
            <a:off x="7389743" y="533221"/>
            <a:ext cx="3617844" cy="784830"/>
          </a:xfrm>
          <a:prstGeom prst="rect">
            <a:avLst/>
          </a:prstGeom>
          <a:noFill/>
          <a:ln>
            <a:solidFill>
              <a:srgbClr val="FF87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s-CO" sz="4500" b="1" dirty="0" smtClean="0">
                <a:solidFill>
                  <a:srgbClr val="FF8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 IDEA</a:t>
            </a:r>
            <a:endParaRPr lang="es-CO" sz="4500" b="1" dirty="0">
              <a:solidFill>
                <a:srgbClr val="FF8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6887818" y="1413400"/>
            <a:ext cx="4601817" cy="1142068"/>
          </a:xfrm>
          <a:prstGeom prst="rect">
            <a:avLst/>
          </a:prstGeom>
          <a:solidFill>
            <a:srgbClr val="1174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Convertir las críticas de cada Colombiano en donaciones para construir nuevas generaciones en paz. </a:t>
            </a:r>
            <a:endParaRPr lang="es-CO" b="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 rot="21109947">
            <a:off x="7602197" y="3283884"/>
            <a:ext cx="3581176" cy="784830"/>
          </a:xfrm>
          <a:prstGeom prst="rect">
            <a:avLst/>
          </a:prstGeom>
          <a:noFill/>
          <a:ln>
            <a:solidFill>
              <a:srgbClr val="FF87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s-CO" sz="4500" b="1" dirty="0" smtClean="0">
                <a:solidFill>
                  <a:srgbClr val="FF8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CONCEPTO</a:t>
            </a:r>
            <a:endParaRPr lang="es-CO" sz="4500" b="1" dirty="0">
              <a:solidFill>
                <a:srgbClr val="FF8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6887819" y="4273638"/>
            <a:ext cx="4562060" cy="1142068"/>
          </a:xfrm>
          <a:prstGeom prst="rect">
            <a:avLst/>
          </a:prstGeom>
          <a:solidFill>
            <a:srgbClr val="1174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ACTOS QUE HABLAN. </a:t>
            </a:r>
            <a:r>
              <a:rPr lang="es-CO" sz="3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CO" sz="3000" b="1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5903469"/>
            <a:ext cx="2017644" cy="793606"/>
          </a:xfrm>
          <a:prstGeom prst="rect">
            <a:avLst/>
          </a:prstGeom>
        </p:spPr>
      </p:pic>
      <p:cxnSp>
        <p:nvCxnSpPr>
          <p:cNvPr id="16" name="Conector recto 15"/>
          <p:cNvCxnSpPr/>
          <p:nvPr/>
        </p:nvCxnSpPr>
        <p:spPr>
          <a:xfrm>
            <a:off x="3105978" y="1544576"/>
            <a:ext cx="2464904" cy="0"/>
          </a:xfrm>
          <a:prstGeom prst="line">
            <a:avLst/>
          </a:prstGeom>
          <a:ln w="12700">
            <a:solidFill>
              <a:srgbClr val="1174B3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5570882" y="1544576"/>
            <a:ext cx="0" cy="2600041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3732143" y="5738092"/>
            <a:ext cx="2484784" cy="0"/>
          </a:xfrm>
          <a:prstGeom prst="line">
            <a:avLst/>
          </a:prstGeom>
          <a:ln w="12700">
            <a:solidFill>
              <a:srgbClr val="1174B3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>
            <a:off x="6216927" y="1413400"/>
            <a:ext cx="0" cy="4324692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>
            <a:off x="6216927" y="1414073"/>
            <a:ext cx="2067338" cy="10003"/>
          </a:xfrm>
          <a:prstGeom prst="line">
            <a:avLst/>
          </a:prstGeom>
          <a:ln w="12700">
            <a:solidFill>
              <a:srgbClr val="1174B3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/>
          <p:cNvCxnSpPr/>
          <p:nvPr/>
        </p:nvCxnSpPr>
        <p:spPr>
          <a:xfrm>
            <a:off x="6887818" y="2121045"/>
            <a:ext cx="0" cy="1944059"/>
          </a:xfrm>
          <a:prstGeom prst="line">
            <a:avLst/>
          </a:prstGeom>
          <a:ln>
            <a:prstDash val="lg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7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815009" y="0"/>
            <a:ext cx="4532243" cy="2098798"/>
          </a:xfrm>
          <a:prstGeom prst="rect">
            <a:avLst/>
          </a:prstGeom>
          <a:solidFill>
            <a:srgbClr val="117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2DA5ED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510745" y="1049398"/>
            <a:ext cx="3737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</a:t>
            </a:r>
            <a:endParaRPr lang="es-CO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750404" y="2588048"/>
            <a:ext cx="49198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dirty="0" smtClean="0">
                <a:solidFill>
                  <a:srgbClr val="FF8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Transformaremos los espacios donde las personas interactúan </a:t>
            </a:r>
          </a:p>
          <a:p>
            <a:pPr algn="ctr"/>
            <a:r>
              <a:rPr lang="es-CO" sz="2000" dirty="0" smtClean="0">
                <a:solidFill>
                  <a:srgbClr val="FF8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diario en lugares más saludables donde se sientan tranquilos. </a:t>
            </a:r>
          </a:p>
          <a:p>
            <a:pPr algn="ctr"/>
            <a:endParaRPr lang="es-CO" sz="2000" dirty="0" smtClean="0">
              <a:solidFill>
                <a:srgbClr val="FF8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2000" dirty="0" smtClean="0">
                <a:solidFill>
                  <a:srgbClr val="FF8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Allí además de pasar un rato amable, las personas podrán contribuir a una educación más sana para los niños de todo el país.</a:t>
            </a:r>
            <a:endParaRPr lang="es-CO" sz="2000" dirty="0">
              <a:solidFill>
                <a:srgbClr val="FF8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7172741" y="3009979"/>
            <a:ext cx="408829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200" b="1" dirty="0" smtClean="0">
                <a:solidFill>
                  <a:srgbClr val="FF8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Posicionamiento </a:t>
            </a:r>
            <a:r>
              <a:rPr lang="es-CO" sz="2200" b="1" dirty="0">
                <a:solidFill>
                  <a:srgbClr val="FF8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endParaRPr lang="es-CO" sz="2200" b="1" dirty="0" smtClean="0">
              <a:solidFill>
                <a:srgbClr val="FF8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3500" dirty="0" smtClean="0">
                <a:solidFill>
                  <a:srgbClr val="1174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</a:t>
            </a:r>
            <a:r>
              <a:rPr lang="es-CO" sz="3500" dirty="0">
                <a:solidFill>
                  <a:srgbClr val="1174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Free press</a:t>
            </a:r>
            <a:r>
              <a:rPr lang="es-CO" sz="3500" dirty="0">
                <a:solidFill>
                  <a:srgbClr val="2DA5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CO" sz="3500" b="0" dirty="0" smtClean="0">
              <a:solidFill>
                <a:srgbClr val="2DA5E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2200" b="1" dirty="0">
                <a:solidFill>
                  <a:srgbClr val="FF8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Impacto, alcance &gt;</a:t>
            </a:r>
            <a:r>
              <a:rPr lang="es-CO" sz="2200" dirty="0">
                <a:solidFill>
                  <a:srgbClr val="FF8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CO" sz="2200" dirty="0" smtClean="0">
              <a:solidFill>
                <a:srgbClr val="FF8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3500" dirty="0" smtClean="0">
                <a:solidFill>
                  <a:srgbClr val="1174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OOH </a:t>
            </a:r>
            <a:r>
              <a:rPr lang="es-CO" sz="3500" dirty="0">
                <a:solidFill>
                  <a:srgbClr val="1174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Guerrilla.</a:t>
            </a:r>
          </a:p>
        </p:txBody>
      </p:sp>
      <p:cxnSp>
        <p:nvCxnSpPr>
          <p:cNvPr id="3" name="Conector recto 2"/>
          <p:cNvCxnSpPr/>
          <p:nvPr/>
        </p:nvCxnSpPr>
        <p:spPr>
          <a:xfrm flipH="1">
            <a:off x="6072801" y="695739"/>
            <a:ext cx="9940" cy="5764491"/>
          </a:xfrm>
          <a:prstGeom prst="line">
            <a:avLst/>
          </a:prstGeom>
          <a:ln w="19050">
            <a:solidFill>
              <a:srgbClr val="2DA5E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6838122" y="-1"/>
            <a:ext cx="4532243" cy="2098799"/>
          </a:xfrm>
          <a:prstGeom prst="rect">
            <a:avLst/>
          </a:prstGeom>
          <a:solidFill>
            <a:srgbClr val="117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2DA5ED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6838122" y="775359"/>
            <a:ext cx="4422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PUNTOS DE CONTACTO</a:t>
            </a:r>
            <a:endParaRPr lang="es-CO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5903469"/>
            <a:ext cx="2017644" cy="79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61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753964" y="248716"/>
            <a:ext cx="705665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 smtClean="0">
                <a:solidFill>
                  <a:srgbClr val="FF8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</a:t>
            </a:r>
          </a:p>
          <a:p>
            <a:r>
              <a:rPr lang="es-CO" sz="1500" b="1" dirty="0" smtClean="0">
                <a:solidFill>
                  <a:srgbClr val="1174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Segunda Etapa (4 meses)</a:t>
            </a:r>
          </a:p>
          <a:p>
            <a:r>
              <a:rPr lang="es-CO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Enfocada a empresas y empleados.</a:t>
            </a:r>
            <a:endParaRPr lang="es-CO" sz="1500" b="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O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Identificaremos </a:t>
            </a:r>
            <a:r>
              <a:rPr lang="es-CO" sz="1700" dirty="0">
                <a:latin typeface="Arial" panose="020B0604020202020204" pitchFamily="34" charset="0"/>
                <a:cs typeface="Arial" panose="020B0604020202020204" pitchFamily="34" charset="0"/>
              </a:rPr>
              <a:t>cuales son los temas más relevantes en la actualidad </a:t>
            </a:r>
            <a:r>
              <a:rPr lang="es-CO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s-CO" sz="1700" dirty="0">
                <a:latin typeface="Arial" panose="020B0604020202020204" pitchFamily="34" charset="0"/>
                <a:cs typeface="Arial" panose="020B0604020202020204" pitchFamily="34" charset="0"/>
              </a:rPr>
              <a:t>son tendencia en redes sociales (proceso de paz, reformas </a:t>
            </a:r>
            <a:r>
              <a:rPr lang="es-CO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educativas, etc.) </a:t>
            </a:r>
            <a:r>
              <a:rPr lang="es-CO" sz="1700" dirty="0">
                <a:latin typeface="Arial" panose="020B0604020202020204" pitchFamily="34" charset="0"/>
                <a:cs typeface="Arial" panose="020B0604020202020204" pitchFamily="34" charset="0"/>
              </a:rPr>
              <a:t>y nos vamos a adherir como un respiro a esas conversaciones</a:t>
            </a:r>
            <a:r>
              <a:rPr lang="es-CO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876261" y="4452197"/>
            <a:ext cx="3934354" cy="1661993"/>
          </a:xfrm>
          <a:prstGeom prst="rect">
            <a:avLst/>
          </a:prstGeom>
          <a:solidFill>
            <a:srgbClr val="FF8700"/>
          </a:solidFill>
          <a:ln>
            <a:solidFill>
              <a:srgbClr val="1174B3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s-CO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CO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comentarios direccionan a </a:t>
            </a:r>
            <a:r>
              <a:rPr lang="es-CO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plataforma </a:t>
            </a:r>
            <a:r>
              <a:rPr lang="es-CO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CO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Crowndfunding</a:t>
            </a:r>
            <a:r>
              <a:rPr lang="es-CO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donde se ampliará la información del programa </a:t>
            </a:r>
            <a:r>
              <a:rPr lang="es-CO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CO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videos, </a:t>
            </a:r>
            <a:r>
              <a:rPr lang="es-CO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imágenes</a:t>
            </a:r>
            <a:r>
              <a:rPr lang="es-CO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O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s-CO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así los motivamos para que hagan su </a:t>
            </a:r>
            <a:r>
              <a:rPr lang="es-CO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donación.</a:t>
            </a:r>
            <a:endParaRPr lang="es-CO" sz="1700" b="0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www.facebookbrand.com/img/fb-a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25044"/>
            <a:ext cx="763055" cy="76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tatic.wixstatic.com/media/b96404_1fb581c16ac2d7fbff3506635dfdfec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21" y="534134"/>
            <a:ext cx="753965" cy="75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1510"/>
            <a:ext cx="3798289" cy="392649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060" y="0"/>
            <a:ext cx="3764975" cy="6858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3121" y="2931510"/>
            <a:ext cx="1249017" cy="124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33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705" t="7372" r="543" b="3764"/>
          <a:stretch/>
        </p:blipFill>
        <p:spPr>
          <a:xfrm>
            <a:off x="0" y="248479"/>
            <a:ext cx="12213249" cy="618214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5277678" y="586409"/>
            <a:ext cx="1510748" cy="318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CuadroTexto 16"/>
          <p:cNvSpPr txBox="1"/>
          <p:nvPr/>
        </p:nvSpPr>
        <p:spPr>
          <a:xfrm>
            <a:off x="7300733" y="3139494"/>
            <a:ext cx="219566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CO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2871824" y="574885"/>
            <a:ext cx="6624573" cy="5804130"/>
            <a:chOff x="2871824" y="574885"/>
            <a:chExt cx="6624573" cy="5804130"/>
          </a:xfrm>
        </p:grpSpPr>
        <p:sp>
          <p:nvSpPr>
            <p:cNvPr id="10" name="CuadroTexto 9"/>
            <p:cNvSpPr txBox="1"/>
            <p:nvPr/>
          </p:nvSpPr>
          <p:spPr>
            <a:xfrm>
              <a:off x="4790077" y="574885"/>
              <a:ext cx="2595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Respira en Educación</a:t>
              </a:r>
              <a:endParaRPr lang="es-CO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5089720" y="1039791"/>
              <a:ext cx="1221628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CO" sz="800" b="1" dirty="0" smtClean="0">
                  <a:solidFill>
                    <a:srgbClr val="169C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Colombia</a:t>
              </a:r>
              <a:endParaRPr lang="es-CO" sz="800" b="1" dirty="0">
                <a:solidFill>
                  <a:srgbClr val="169C9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6689920" y="1055179"/>
              <a:ext cx="1221628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CO" sz="800" b="1" dirty="0" smtClean="0">
                  <a:solidFill>
                    <a:srgbClr val="169C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Educación</a:t>
              </a:r>
              <a:endParaRPr lang="es-CO" sz="800" b="1" dirty="0">
                <a:solidFill>
                  <a:srgbClr val="169C9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7300734" y="2077323"/>
              <a:ext cx="219566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CO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$90,000,000</a:t>
              </a:r>
              <a:endParaRPr lang="es-CO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uadroTexto 18"/>
            <p:cNvSpPr txBox="1"/>
            <p:nvPr/>
          </p:nvSpPr>
          <p:spPr>
            <a:xfrm>
              <a:off x="2871824" y="4729441"/>
              <a:ext cx="3818095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CO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Respira en Educación</a:t>
              </a:r>
            </a:p>
            <a:p>
              <a:r>
                <a:rPr lang="es-CO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#BienestarEstudiantil #ColombiaEsPaz</a:t>
              </a:r>
              <a:endParaRPr lang="es-CO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7092012" y="5733607"/>
              <a:ext cx="219566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CO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uadroTexto 20"/>
            <p:cNvSpPr txBox="1"/>
            <p:nvPr/>
          </p:nvSpPr>
          <p:spPr>
            <a:xfrm>
              <a:off x="7092012" y="5978905"/>
              <a:ext cx="219566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CO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4"/>
            <a:srcRect l="27301" t="13401" r="39373" b="46912"/>
            <a:stretch/>
          </p:blipFill>
          <p:spPr>
            <a:xfrm>
              <a:off x="2871824" y="1959282"/>
              <a:ext cx="4004233" cy="26822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5297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26774" y="278296"/>
            <a:ext cx="108833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rgbClr val="1174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Segunda </a:t>
            </a:r>
            <a:r>
              <a:rPr lang="es-CO" sz="1600" b="1" dirty="0" smtClean="0">
                <a:solidFill>
                  <a:srgbClr val="1174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Etapa</a:t>
            </a:r>
            <a:r>
              <a:rPr lang="es-CO" sz="1600" b="1" dirty="0">
                <a:solidFill>
                  <a:srgbClr val="1174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600" b="1" dirty="0" smtClean="0">
                <a:solidFill>
                  <a:srgbClr val="1174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 meses)</a:t>
            </a:r>
          </a:p>
          <a:p>
            <a:r>
              <a:rPr lang="es-CO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Enfocada </a:t>
            </a: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a empresas y empleados.</a:t>
            </a:r>
            <a:endParaRPr lang="es-CO" sz="1600" b="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O" sz="2200" b="1" dirty="0" smtClean="0">
              <a:solidFill>
                <a:srgbClr val="FF8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3000" b="1" dirty="0" smtClean="0">
                <a:solidFill>
                  <a:srgbClr val="FF8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Sitio </a:t>
            </a:r>
            <a:r>
              <a:rPr lang="es-CO" sz="3000" b="1" dirty="0">
                <a:solidFill>
                  <a:srgbClr val="FF8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Oficial:</a:t>
            </a:r>
            <a:endParaRPr lang="es-CO" sz="3000" b="0" dirty="0" smtClean="0">
              <a:solidFill>
                <a:srgbClr val="FF87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Crearemos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el sitio oficial de Respira, pero no será una página web cualquiera, </a:t>
            </a:r>
            <a:endParaRPr lang="es-CO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denominaremos: </a:t>
            </a:r>
            <a:r>
              <a:rPr lang="es-CO" b="1" dirty="0">
                <a:solidFill>
                  <a:srgbClr val="1174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Respira, el lugar más tranquilo de Internet. </a:t>
            </a:r>
            <a:endParaRPr lang="es-CO" b="1" dirty="0" smtClean="0">
              <a:solidFill>
                <a:srgbClr val="1174B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6" y="2735580"/>
            <a:ext cx="7384774" cy="326765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822096" y="2936221"/>
            <a:ext cx="39458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 smtClean="0">
                <a:solidFill>
                  <a:srgbClr val="1174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Será un </a:t>
            </a:r>
            <a:r>
              <a:rPr lang="es-CO" dirty="0">
                <a:solidFill>
                  <a:srgbClr val="1174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diseñado para que las personas (empleados y empresarios) que manejan altos niveles de estrés </a:t>
            </a:r>
            <a:r>
              <a:rPr lang="es-CO" dirty="0" smtClean="0">
                <a:solidFill>
                  <a:srgbClr val="1174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situaciones </a:t>
            </a:r>
            <a:r>
              <a:rPr lang="es-CO" dirty="0">
                <a:solidFill>
                  <a:srgbClr val="1174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como: discusiones, mucho trabajo y percances cotidianos puedan relajarse </a:t>
            </a:r>
            <a:r>
              <a:rPr lang="es-CO" dirty="0" smtClean="0">
                <a:solidFill>
                  <a:srgbClr val="1174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través de ejercicios de </a:t>
            </a:r>
            <a:r>
              <a:rPr lang="es-CO" b="1" dirty="0" smtClean="0">
                <a:solidFill>
                  <a:srgbClr val="FF8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Mindfulness.</a:t>
            </a:r>
            <a:endParaRPr lang="es-CO" b="1" dirty="0">
              <a:solidFill>
                <a:srgbClr val="FF8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252" y="5834269"/>
            <a:ext cx="2017644" cy="79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12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655982" y="2971798"/>
            <a:ext cx="4313583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 smtClean="0">
                <a:solidFill>
                  <a:srgbClr val="FF8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OOH GUERRILLA:</a:t>
            </a:r>
            <a:endParaRPr lang="es-CO" sz="4000" b="0" dirty="0" smtClean="0">
              <a:solidFill>
                <a:srgbClr val="FF87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O" dirty="0" smtClean="0">
                <a:solidFill>
                  <a:srgbClr val="FF8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Intervendremos </a:t>
            </a:r>
            <a:r>
              <a:rPr lang="es-CO" dirty="0">
                <a:solidFill>
                  <a:srgbClr val="FF8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algunos espacios públicos cercanos a oficinas </a:t>
            </a:r>
            <a:r>
              <a:rPr lang="es-CO" dirty="0" smtClean="0">
                <a:solidFill>
                  <a:srgbClr val="FF8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como: </a:t>
            </a:r>
            <a:r>
              <a:rPr lang="es-CO" b="1" dirty="0">
                <a:solidFill>
                  <a:srgbClr val="1174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parques, calles y los haremos más amables</a:t>
            </a:r>
            <a:r>
              <a:rPr lang="es-CO" b="1" dirty="0" smtClean="0">
                <a:solidFill>
                  <a:srgbClr val="1174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CO" sz="2200" b="1" dirty="0" smtClean="0">
                <a:solidFill>
                  <a:srgbClr val="1174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2200" b="1" dirty="0" smtClean="0">
                <a:solidFill>
                  <a:srgbClr val="1174B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O" sz="2200" b="1" dirty="0">
              <a:solidFill>
                <a:srgbClr val="1174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252" y="5834269"/>
            <a:ext cx="2017644" cy="79360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680" y="775252"/>
            <a:ext cx="7131320" cy="474096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969" y="1577964"/>
            <a:ext cx="1249017" cy="124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82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281530" y="1958010"/>
            <a:ext cx="54267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solidFill>
                  <a:srgbClr val="FF8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Adicional, aprovecharemos las entradas </a:t>
            </a:r>
            <a:endParaRPr lang="es-CO" sz="2000" dirty="0" smtClean="0">
              <a:solidFill>
                <a:srgbClr val="FF8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O" sz="2000" dirty="0" smtClean="0">
                <a:solidFill>
                  <a:srgbClr val="FF8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CO" sz="2000" dirty="0">
                <a:solidFill>
                  <a:srgbClr val="FF8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entidades bancarias y </a:t>
            </a:r>
            <a:r>
              <a:rPr lang="es-CO" sz="2000" dirty="0" smtClean="0">
                <a:solidFill>
                  <a:srgbClr val="FF8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ubicaremos </a:t>
            </a:r>
            <a:r>
              <a:rPr lang="es-CO" sz="2000" dirty="0">
                <a:solidFill>
                  <a:srgbClr val="FF8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floorgraphics que incentiven </a:t>
            </a:r>
            <a:r>
              <a:rPr lang="es-CO" sz="2000" b="1" dirty="0">
                <a:solidFill>
                  <a:srgbClr val="1174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donación inmediata</a:t>
            </a:r>
            <a:r>
              <a:rPr lang="es-CO" sz="2000" b="1" dirty="0" smtClean="0">
                <a:solidFill>
                  <a:srgbClr val="1174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252" y="5834269"/>
            <a:ext cx="2017644" cy="79360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65" y="795131"/>
            <a:ext cx="5264426" cy="526442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46473" y="3584293"/>
            <a:ext cx="1249017" cy="124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910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394</Words>
  <Application>Microsoft Office PowerPoint</Application>
  <PresentationFormat>Panorámica</PresentationFormat>
  <Paragraphs>47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ceciliaalbamz@outlook.es</dc:creator>
  <cp:lastModifiedBy>ceciliaalbamz@outlook.es</cp:lastModifiedBy>
  <cp:revision>25</cp:revision>
  <dcterms:created xsi:type="dcterms:W3CDTF">2016-04-17T19:41:21Z</dcterms:created>
  <dcterms:modified xsi:type="dcterms:W3CDTF">2016-04-17T23:51:41Z</dcterms:modified>
</cp:coreProperties>
</file>