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6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3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72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98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63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76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99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7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24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8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37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93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0D08-592D-9E40-A2A2-C5D1225BB9B4}" type="datetimeFigureOut">
              <a:rPr lang="es-ES" smtClean="0"/>
              <a:t>4/19/16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5FCD-422C-9B45-8737-C6E7BCAA09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pir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0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creen Shot 2016-04-18 at 8.5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creen Shot 2016-04-18 at 8.5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pir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spira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pira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pira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pira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creen Shot 2016-04-18 at 9.0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spira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0</Words>
  <Application>Microsoft Macintosh PowerPoint</Application>
  <PresentationFormat>Presentación en pantalla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DDB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Mejia</dc:creator>
  <cp:lastModifiedBy>Oscar Mejia</cp:lastModifiedBy>
  <cp:revision>4</cp:revision>
  <dcterms:created xsi:type="dcterms:W3CDTF">2016-04-18T03:06:38Z</dcterms:created>
  <dcterms:modified xsi:type="dcterms:W3CDTF">2016-04-19T17:55:37Z</dcterms:modified>
</cp:coreProperties>
</file>