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3" r:id="rId4"/>
    <p:sldId id="269" r:id="rId5"/>
    <p:sldId id="268" r:id="rId6"/>
    <p:sldId id="257" r:id="rId7"/>
    <p:sldId id="259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 snapToGrid="0">
      <p:cViewPr>
        <p:scale>
          <a:sx n="66" d="100"/>
          <a:sy n="66" d="100"/>
        </p:scale>
        <p:origin x="145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89ED-C32F-491C-8E66-6FEED8580307}" type="datetimeFigureOut">
              <a:rPr lang="es-MX" smtClean="0"/>
              <a:t>17/04/2016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08FA-6C52-4D98-B34E-D8EA93865E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84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89ED-C32F-491C-8E66-6FEED8580307}" type="datetimeFigureOut">
              <a:rPr lang="es-MX" smtClean="0"/>
              <a:t>17/04/2016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08FA-6C52-4D98-B34E-D8EA93865E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201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89ED-C32F-491C-8E66-6FEED8580307}" type="datetimeFigureOut">
              <a:rPr lang="es-MX" smtClean="0"/>
              <a:t>17/04/2016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08FA-6C52-4D98-B34E-D8EA93865E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243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89ED-C32F-491C-8E66-6FEED8580307}" type="datetimeFigureOut">
              <a:rPr lang="es-MX" smtClean="0"/>
              <a:t>17/04/2016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08FA-6C52-4D98-B34E-D8EA93865E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772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89ED-C32F-491C-8E66-6FEED8580307}" type="datetimeFigureOut">
              <a:rPr lang="es-MX" smtClean="0"/>
              <a:t>17/04/2016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08FA-6C52-4D98-B34E-D8EA93865E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88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89ED-C32F-491C-8E66-6FEED8580307}" type="datetimeFigureOut">
              <a:rPr lang="es-MX" smtClean="0"/>
              <a:t>17/04/2016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08FA-6C52-4D98-B34E-D8EA93865E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536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89ED-C32F-491C-8E66-6FEED8580307}" type="datetimeFigureOut">
              <a:rPr lang="es-MX" smtClean="0"/>
              <a:t>17/04/2016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08FA-6C52-4D98-B34E-D8EA93865E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83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89ED-C32F-491C-8E66-6FEED8580307}" type="datetimeFigureOut">
              <a:rPr lang="es-MX" smtClean="0"/>
              <a:t>17/04/2016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08FA-6C52-4D98-B34E-D8EA93865E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580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89ED-C32F-491C-8E66-6FEED8580307}" type="datetimeFigureOut">
              <a:rPr lang="es-MX" smtClean="0"/>
              <a:t>17/04/2016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08FA-6C52-4D98-B34E-D8EA93865E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16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89ED-C32F-491C-8E66-6FEED8580307}" type="datetimeFigureOut">
              <a:rPr lang="es-MX" smtClean="0"/>
              <a:t>17/04/2016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08FA-6C52-4D98-B34E-D8EA93865E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17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89ED-C32F-491C-8E66-6FEED8580307}" type="datetimeFigureOut">
              <a:rPr lang="es-MX" smtClean="0"/>
              <a:t>17/04/2016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08FA-6C52-4D98-B34E-D8EA93865E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264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F89ED-C32F-491C-8E66-6FEED8580307}" type="datetimeFigureOut">
              <a:rPr lang="es-MX" smtClean="0"/>
              <a:t>17/04/2016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808FA-6C52-4D98-B34E-D8EA93865E4C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 t="8441" r="5415" b="2834"/>
          <a:stretch/>
        </p:blipFill>
        <p:spPr>
          <a:xfrm>
            <a:off x="0" y="0"/>
            <a:ext cx="9144000" cy="689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6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77" y="4441632"/>
            <a:ext cx="7559695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n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11" y="501661"/>
            <a:ext cx="8443692" cy="56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26" y="1039631"/>
            <a:ext cx="8870449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4" y="801826"/>
            <a:ext cx="8419306" cy="60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02" y="531525"/>
            <a:ext cx="8486368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8" y="500345"/>
            <a:ext cx="8071804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97" y="514859"/>
            <a:ext cx="8041321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79" y="513265"/>
            <a:ext cx="8205927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56" y="527779"/>
            <a:ext cx="8151058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64" y="648702"/>
            <a:ext cx="8480271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Cock</dc:creator>
  <cp:lastModifiedBy>julio cesar correa puma</cp:lastModifiedBy>
  <cp:revision>97</cp:revision>
  <dcterms:created xsi:type="dcterms:W3CDTF">2016-04-16T23:25:32Z</dcterms:created>
  <dcterms:modified xsi:type="dcterms:W3CDTF">2016-04-18T00:06:22Z</dcterms:modified>
</cp:coreProperties>
</file>