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2" r:id="rId7"/>
  </p:sldIdLst>
  <p:sldSz cx="8208963" cy="51435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02" y="-294"/>
      </p:cViewPr>
      <p:guideLst>
        <p:guide orient="horz" pos="1620"/>
        <p:guide pos="25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15674" y="1597822"/>
            <a:ext cx="6977621" cy="1102519"/>
          </a:xfrm>
        </p:spPr>
        <p:txBody>
          <a:bodyPr/>
          <a:lstStyle>
            <a:lvl1pPr>
              <a:defRPr/>
            </a:lvl1pPr>
          </a:lstStyle>
          <a:p>
            <a:pPr lvl="0"/>
            <a:r>
              <a:rPr lang="es-ES"/>
              <a:t>Haga clic para modificar el estilo de título del patrón</a:t>
            </a:r>
            <a:endParaRPr lang="es-CO"/>
          </a:p>
        </p:txBody>
      </p:sp>
      <p:sp>
        <p:nvSpPr>
          <p:cNvPr id="3" name="2 Subtítulo"/>
          <p:cNvSpPr txBox="1">
            <a:spLocks noGrp="1"/>
          </p:cNvSpPr>
          <p:nvPr>
            <p:ph type="subTitle" idx="1"/>
          </p:nvPr>
        </p:nvSpPr>
        <p:spPr>
          <a:xfrm>
            <a:off x="1231349" y="2914650"/>
            <a:ext cx="5746272" cy="1314449"/>
          </a:xfrm>
        </p:spPr>
        <p:txBody>
          <a:bodyPr anchorCtr="1"/>
          <a:lstStyle>
            <a:lvl1pPr marL="0" indent="0" algn="ctr">
              <a:buNone/>
              <a:defRPr>
                <a:solidFill>
                  <a:srgbClr val="898989"/>
                </a:solidFill>
              </a:defRPr>
            </a:lvl1pPr>
          </a:lstStyle>
          <a:p>
            <a:pPr lvl="0"/>
            <a:r>
              <a:rPr lang="es-ES"/>
              <a:t>Haga clic para modificar el estilo de subtítulo del patrón</a:t>
            </a:r>
            <a:endParaRPr lang="es-CO"/>
          </a:p>
        </p:txBody>
      </p:sp>
      <p:sp>
        <p:nvSpPr>
          <p:cNvPr id="4" name="3 Marcador de fecha"/>
          <p:cNvSpPr txBox="1">
            <a:spLocks noGrp="1"/>
          </p:cNvSpPr>
          <p:nvPr>
            <p:ph type="dt" sz="half" idx="7"/>
          </p:nvPr>
        </p:nvSpPr>
        <p:spPr/>
        <p:txBody>
          <a:bodyPr/>
          <a:lstStyle>
            <a:lvl1pPr>
              <a:defRPr/>
            </a:lvl1pPr>
          </a:lstStyle>
          <a:p>
            <a:pPr lvl="0"/>
            <a:fld id="{F1FA533B-EC00-4280-A7FD-3FC9BC5E63C5}" type="datetime1">
              <a:rPr lang="es-CO"/>
              <a:pPr lvl="0"/>
              <a:t>19/04/2016</a:t>
            </a:fld>
            <a:endParaRPr lang="es-CO"/>
          </a:p>
        </p:txBody>
      </p:sp>
      <p:sp>
        <p:nvSpPr>
          <p:cNvPr id="5" name="4 Marcador de pie de página"/>
          <p:cNvSpPr txBox="1">
            <a:spLocks noGrp="1"/>
          </p:cNvSpPr>
          <p:nvPr>
            <p:ph type="ftr" sz="quarter" idx="9"/>
          </p:nvPr>
        </p:nvSpPr>
        <p:spPr/>
        <p:txBody>
          <a:bodyPr/>
          <a:lstStyle>
            <a:lvl1pPr>
              <a:defRPr/>
            </a:lvl1pPr>
          </a:lstStyle>
          <a:p>
            <a:pPr lvl="0"/>
            <a:endParaRPr lang="es-CO"/>
          </a:p>
        </p:txBody>
      </p:sp>
      <p:sp>
        <p:nvSpPr>
          <p:cNvPr id="6" name="5 Marcador de número de diapositiva"/>
          <p:cNvSpPr txBox="1">
            <a:spLocks noGrp="1"/>
          </p:cNvSpPr>
          <p:nvPr>
            <p:ph type="sldNum" sz="quarter" idx="8"/>
          </p:nvPr>
        </p:nvSpPr>
        <p:spPr/>
        <p:txBody>
          <a:bodyPr/>
          <a:lstStyle>
            <a:lvl1pPr>
              <a:defRPr/>
            </a:lvl1pPr>
          </a:lstStyle>
          <a:p>
            <a:pPr lvl="0"/>
            <a:fld id="{62AAF401-4D9B-48FA-A568-6A52C10FB346}" type="slidenum">
              <a:t>‹Nº›</a:t>
            </a:fld>
            <a:endParaRPr lang="es-CO"/>
          </a:p>
        </p:txBody>
      </p:sp>
    </p:spTree>
    <p:extLst>
      <p:ext uri="{BB962C8B-B14F-4D97-AF65-F5344CB8AC3E}">
        <p14:creationId xmlns:p14="http://schemas.microsoft.com/office/powerpoint/2010/main" val="1322656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txBox="1">
            <a:spLocks noGrp="1"/>
          </p:cNvSpPr>
          <p:nvPr>
            <p:ph type="dt" sz="half" idx="7"/>
          </p:nvPr>
        </p:nvSpPr>
        <p:spPr/>
        <p:txBody>
          <a:bodyPr/>
          <a:lstStyle>
            <a:lvl1pPr>
              <a:defRPr/>
            </a:lvl1pPr>
          </a:lstStyle>
          <a:p>
            <a:pPr lvl="0"/>
            <a:fld id="{C45B5899-988B-4B4C-9119-9DBF8CFF9A2E}" type="datetime1">
              <a:rPr lang="es-CO"/>
              <a:pPr lvl="0"/>
              <a:t>19/04/2016</a:t>
            </a:fld>
            <a:endParaRPr lang="es-CO"/>
          </a:p>
        </p:txBody>
      </p:sp>
      <p:sp>
        <p:nvSpPr>
          <p:cNvPr id="5" name="4 Marcador de pie de página"/>
          <p:cNvSpPr txBox="1">
            <a:spLocks noGrp="1"/>
          </p:cNvSpPr>
          <p:nvPr>
            <p:ph type="ftr" sz="quarter" idx="9"/>
          </p:nvPr>
        </p:nvSpPr>
        <p:spPr/>
        <p:txBody>
          <a:bodyPr/>
          <a:lstStyle>
            <a:lvl1pPr>
              <a:defRPr/>
            </a:lvl1pPr>
          </a:lstStyle>
          <a:p>
            <a:pPr lvl="0"/>
            <a:endParaRPr lang="es-CO"/>
          </a:p>
        </p:txBody>
      </p:sp>
      <p:sp>
        <p:nvSpPr>
          <p:cNvPr id="6" name="5 Marcador de número de diapositiva"/>
          <p:cNvSpPr txBox="1">
            <a:spLocks noGrp="1"/>
          </p:cNvSpPr>
          <p:nvPr>
            <p:ph type="sldNum" sz="quarter" idx="8"/>
          </p:nvPr>
        </p:nvSpPr>
        <p:spPr/>
        <p:txBody>
          <a:bodyPr/>
          <a:lstStyle>
            <a:lvl1pPr>
              <a:defRPr/>
            </a:lvl1pPr>
          </a:lstStyle>
          <a:p>
            <a:pPr lvl="0"/>
            <a:fld id="{06AA9E6A-9460-493F-965A-FF8F993B14D3}" type="slidenum">
              <a:t>‹Nº›</a:t>
            </a:fld>
            <a:endParaRPr lang="es-CO"/>
          </a:p>
        </p:txBody>
      </p:sp>
    </p:spTree>
    <p:extLst>
      <p:ext uri="{BB962C8B-B14F-4D97-AF65-F5344CB8AC3E}">
        <p14:creationId xmlns:p14="http://schemas.microsoft.com/office/powerpoint/2010/main" val="1453695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5951500" y="154780"/>
            <a:ext cx="1847014" cy="3290889"/>
          </a:xfrm>
        </p:spPr>
        <p:txBody>
          <a:bodyPr vert="eaVert"/>
          <a:lstStyle>
            <a:lvl1pPr>
              <a:defRPr/>
            </a:lvl1pPr>
          </a:lstStyle>
          <a:p>
            <a:pPr lvl="0"/>
            <a:r>
              <a:rPr lang="es-ES"/>
              <a:t>Haga clic para modificar el estilo de título del patrón</a:t>
            </a:r>
            <a:endParaRPr lang="es-CO"/>
          </a:p>
        </p:txBody>
      </p:sp>
      <p:sp>
        <p:nvSpPr>
          <p:cNvPr id="3" name="2 Marcador de texto vertical"/>
          <p:cNvSpPr txBox="1">
            <a:spLocks noGrp="1"/>
          </p:cNvSpPr>
          <p:nvPr>
            <p:ph type="body" orient="vert" idx="1"/>
          </p:nvPr>
        </p:nvSpPr>
        <p:spPr>
          <a:xfrm>
            <a:off x="410446" y="154780"/>
            <a:ext cx="5404232" cy="329088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txBox="1">
            <a:spLocks noGrp="1"/>
          </p:cNvSpPr>
          <p:nvPr>
            <p:ph type="dt" sz="half" idx="7"/>
          </p:nvPr>
        </p:nvSpPr>
        <p:spPr/>
        <p:txBody>
          <a:bodyPr/>
          <a:lstStyle>
            <a:lvl1pPr>
              <a:defRPr/>
            </a:lvl1pPr>
          </a:lstStyle>
          <a:p>
            <a:pPr lvl="0"/>
            <a:fld id="{C025C7CC-A0A8-46E7-B191-E979F3103D12}" type="datetime1">
              <a:rPr lang="es-CO"/>
              <a:pPr lvl="0"/>
              <a:t>19/04/2016</a:t>
            </a:fld>
            <a:endParaRPr lang="es-CO"/>
          </a:p>
        </p:txBody>
      </p:sp>
      <p:sp>
        <p:nvSpPr>
          <p:cNvPr id="5" name="4 Marcador de pie de página"/>
          <p:cNvSpPr txBox="1">
            <a:spLocks noGrp="1"/>
          </p:cNvSpPr>
          <p:nvPr>
            <p:ph type="ftr" sz="quarter" idx="9"/>
          </p:nvPr>
        </p:nvSpPr>
        <p:spPr/>
        <p:txBody>
          <a:bodyPr/>
          <a:lstStyle>
            <a:lvl1pPr>
              <a:defRPr/>
            </a:lvl1pPr>
          </a:lstStyle>
          <a:p>
            <a:pPr lvl="0"/>
            <a:endParaRPr lang="es-CO"/>
          </a:p>
        </p:txBody>
      </p:sp>
      <p:sp>
        <p:nvSpPr>
          <p:cNvPr id="6" name="5 Marcador de número de diapositiva"/>
          <p:cNvSpPr txBox="1">
            <a:spLocks noGrp="1"/>
          </p:cNvSpPr>
          <p:nvPr>
            <p:ph type="sldNum" sz="quarter" idx="8"/>
          </p:nvPr>
        </p:nvSpPr>
        <p:spPr/>
        <p:txBody>
          <a:bodyPr/>
          <a:lstStyle>
            <a:lvl1pPr>
              <a:defRPr/>
            </a:lvl1pPr>
          </a:lstStyle>
          <a:p>
            <a:pPr lvl="0"/>
            <a:fld id="{7D858B2A-5682-4B8D-82D7-50E40490074B}" type="slidenum">
              <a:t>‹Nº›</a:t>
            </a:fld>
            <a:endParaRPr lang="es-CO"/>
          </a:p>
        </p:txBody>
      </p:sp>
    </p:spTree>
    <p:extLst>
      <p:ext uri="{BB962C8B-B14F-4D97-AF65-F5344CB8AC3E}">
        <p14:creationId xmlns:p14="http://schemas.microsoft.com/office/powerpoint/2010/main" val="3148010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txBox="1">
            <a:spLocks noGrp="1"/>
          </p:cNvSpPr>
          <p:nvPr>
            <p:ph type="dt" sz="half" idx="7"/>
          </p:nvPr>
        </p:nvSpPr>
        <p:spPr/>
        <p:txBody>
          <a:bodyPr/>
          <a:lstStyle>
            <a:lvl1pPr>
              <a:defRPr/>
            </a:lvl1pPr>
          </a:lstStyle>
          <a:p>
            <a:pPr lvl="0"/>
            <a:fld id="{D84D0F15-AE5A-4594-A8BC-2BC71DACFF96}" type="datetime1">
              <a:rPr lang="es-CO"/>
              <a:pPr lvl="0"/>
              <a:t>19/04/2016</a:t>
            </a:fld>
            <a:endParaRPr lang="es-CO"/>
          </a:p>
        </p:txBody>
      </p:sp>
      <p:sp>
        <p:nvSpPr>
          <p:cNvPr id="5" name="4 Marcador de pie de página"/>
          <p:cNvSpPr txBox="1">
            <a:spLocks noGrp="1"/>
          </p:cNvSpPr>
          <p:nvPr>
            <p:ph type="ftr" sz="quarter" idx="9"/>
          </p:nvPr>
        </p:nvSpPr>
        <p:spPr/>
        <p:txBody>
          <a:bodyPr/>
          <a:lstStyle>
            <a:lvl1pPr>
              <a:defRPr/>
            </a:lvl1pPr>
          </a:lstStyle>
          <a:p>
            <a:pPr lvl="0"/>
            <a:endParaRPr lang="es-CO"/>
          </a:p>
        </p:txBody>
      </p:sp>
      <p:sp>
        <p:nvSpPr>
          <p:cNvPr id="6" name="5 Marcador de número de diapositiva"/>
          <p:cNvSpPr txBox="1">
            <a:spLocks noGrp="1"/>
          </p:cNvSpPr>
          <p:nvPr>
            <p:ph type="sldNum" sz="quarter" idx="8"/>
          </p:nvPr>
        </p:nvSpPr>
        <p:spPr/>
        <p:txBody>
          <a:bodyPr/>
          <a:lstStyle>
            <a:lvl1pPr>
              <a:defRPr/>
            </a:lvl1pPr>
          </a:lstStyle>
          <a:p>
            <a:pPr lvl="0"/>
            <a:fld id="{8A7A6562-7B34-459B-910E-EEDE049FAE50}" type="slidenum">
              <a:t>‹Nº›</a:t>
            </a:fld>
            <a:endParaRPr lang="es-CO"/>
          </a:p>
        </p:txBody>
      </p:sp>
      <p:pic>
        <p:nvPicPr>
          <p:cNvPr id="7" name="Picture 4"/>
          <p:cNvPicPr>
            <a:picLocks noChangeAspect="1"/>
          </p:cNvPicPr>
          <p:nvPr/>
        </p:nvPicPr>
        <p:blipFill>
          <a:blip r:embed="rId2"/>
          <a:srcRect/>
          <a:stretch>
            <a:fillRect/>
          </a:stretch>
        </p:blipFill>
        <p:spPr>
          <a:xfrm>
            <a:off x="12920" y="-100"/>
            <a:ext cx="8212134" cy="5164138"/>
          </a:xfrm>
          <a:prstGeom prst="rect">
            <a:avLst/>
          </a:prstGeom>
          <a:noFill/>
          <a:ln>
            <a:noFill/>
          </a:ln>
        </p:spPr>
      </p:pic>
    </p:spTree>
    <p:extLst>
      <p:ext uri="{BB962C8B-B14F-4D97-AF65-F5344CB8AC3E}">
        <p14:creationId xmlns:p14="http://schemas.microsoft.com/office/powerpoint/2010/main" val="3669968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648446" y="3305171"/>
            <a:ext cx="6977621" cy="1021558"/>
          </a:xfrm>
        </p:spPr>
        <p:txBody>
          <a:bodyPr anchor="t" anchorCtr="0"/>
          <a:lstStyle>
            <a:lvl1pPr algn="l">
              <a:defRPr sz="4000" b="1" cap="all"/>
            </a:lvl1pPr>
          </a:lstStyle>
          <a:p>
            <a:pPr lvl="0"/>
            <a:r>
              <a:rPr lang="es-ES"/>
              <a:t>Haga clic para modificar el estilo de título del patrón</a:t>
            </a:r>
            <a:endParaRPr lang="es-CO"/>
          </a:p>
        </p:txBody>
      </p:sp>
      <p:sp>
        <p:nvSpPr>
          <p:cNvPr id="3" name="2 Marcador de texto"/>
          <p:cNvSpPr txBox="1">
            <a:spLocks noGrp="1"/>
          </p:cNvSpPr>
          <p:nvPr>
            <p:ph type="body" idx="1"/>
          </p:nvPr>
        </p:nvSpPr>
        <p:spPr>
          <a:xfrm>
            <a:off x="648446" y="2180039"/>
            <a:ext cx="6977621" cy="1125141"/>
          </a:xfrm>
        </p:spPr>
        <p:txBody>
          <a:bodyPr anchor="b"/>
          <a:lstStyle>
            <a:lvl1pPr marL="0" indent="0">
              <a:spcBef>
                <a:spcPts val="500"/>
              </a:spcBef>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EDF57883-C068-4A8A-80B8-3FAD7B455198}" type="datetime1">
              <a:rPr lang="es-CO"/>
              <a:pPr lvl="0"/>
              <a:t>19/04/2016</a:t>
            </a:fld>
            <a:endParaRPr lang="es-CO"/>
          </a:p>
        </p:txBody>
      </p:sp>
      <p:sp>
        <p:nvSpPr>
          <p:cNvPr id="5" name="4 Marcador de pie de página"/>
          <p:cNvSpPr txBox="1">
            <a:spLocks noGrp="1"/>
          </p:cNvSpPr>
          <p:nvPr>
            <p:ph type="ftr" sz="quarter" idx="9"/>
          </p:nvPr>
        </p:nvSpPr>
        <p:spPr/>
        <p:txBody>
          <a:bodyPr/>
          <a:lstStyle>
            <a:lvl1pPr>
              <a:defRPr/>
            </a:lvl1pPr>
          </a:lstStyle>
          <a:p>
            <a:pPr lvl="0"/>
            <a:endParaRPr lang="es-CO"/>
          </a:p>
        </p:txBody>
      </p:sp>
      <p:sp>
        <p:nvSpPr>
          <p:cNvPr id="6" name="5 Marcador de número de diapositiva"/>
          <p:cNvSpPr txBox="1">
            <a:spLocks noGrp="1"/>
          </p:cNvSpPr>
          <p:nvPr>
            <p:ph type="sldNum" sz="quarter" idx="8"/>
          </p:nvPr>
        </p:nvSpPr>
        <p:spPr/>
        <p:txBody>
          <a:bodyPr/>
          <a:lstStyle>
            <a:lvl1pPr>
              <a:defRPr/>
            </a:lvl1pPr>
          </a:lstStyle>
          <a:p>
            <a:pPr lvl="0"/>
            <a:fld id="{24ECE9F3-F59C-492D-AE63-A9344554FACB}" type="slidenum">
              <a:t>‹Nº›</a:t>
            </a:fld>
            <a:endParaRPr lang="es-CO"/>
          </a:p>
        </p:txBody>
      </p:sp>
    </p:spTree>
    <p:extLst>
      <p:ext uri="{BB962C8B-B14F-4D97-AF65-F5344CB8AC3E}">
        <p14:creationId xmlns:p14="http://schemas.microsoft.com/office/powerpoint/2010/main" val="1708488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p:cNvSpPr txBox="1">
            <a:spLocks noGrp="1"/>
          </p:cNvSpPr>
          <p:nvPr>
            <p:ph idx="1"/>
          </p:nvPr>
        </p:nvSpPr>
        <p:spPr>
          <a:xfrm>
            <a:off x="410446" y="900117"/>
            <a:ext cx="3625623" cy="2545552"/>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txBox="1">
            <a:spLocks noGrp="1"/>
          </p:cNvSpPr>
          <p:nvPr>
            <p:ph idx="2"/>
          </p:nvPr>
        </p:nvSpPr>
        <p:spPr>
          <a:xfrm>
            <a:off x="4172891" y="900117"/>
            <a:ext cx="3625623" cy="2545552"/>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txBox="1">
            <a:spLocks noGrp="1"/>
          </p:cNvSpPr>
          <p:nvPr>
            <p:ph type="dt" sz="half" idx="7"/>
          </p:nvPr>
        </p:nvSpPr>
        <p:spPr/>
        <p:txBody>
          <a:bodyPr/>
          <a:lstStyle>
            <a:lvl1pPr>
              <a:defRPr/>
            </a:lvl1pPr>
          </a:lstStyle>
          <a:p>
            <a:pPr lvl="0"/>
            <a:fld id="{B2573FA2-46D4-4277-863C-65138C53AD84}" type="datetime1">
              <a:rPr lang="es-CO"/>
              <a:pPr lvl="0"/>
              <a:t>19/04/2016</a:t>
            </a:fld>
            <a:endParaRPr lang="es-CO"/>
          </a:p>
        </p:txBody>
      </p:sp>
      <p:sp>
        <p:nvSpPr>
          <p:cNvPr id="6" name="5 Marcador de pie de página"/>
          <p:cNvSpPr txBox="1">
            <a:spLocks noGrp="1"/>
          </p:cNvSpPr>
          <p:nvPr>
            <p:ph type="ftr" sz="quarter" idx="9"/>
          </p:nvPr>
        </p:nvSpPr>
        <p:spPr/>
        <p:txBody>
          <a:bodyPr/>
          <a:lstStyle>
            <a:lvl1pPr>
              <a:defRPr/>
            </a:lvl1pPr>
          </a:lstStyle>
          <a:p>
            <a:pPr lvl="0"/>
            <a:endParaRPr lang="es-CO"/>
          </a:p>
        </p:txBody>
      </p:sp>
      <p:sp>
        <p:nvSpPr>
          <p:cNvPr id="7" name="6 Marcador de número de diapositiva"/>
          <p:cNvSpPr txBox="1">
            <a:spLocks noGrp="1"/>
          </p:cNvSpPr>
          <p:nvPr>
            <p:ph type="sldNum" sz="quarter" idx="8"/>
          </p:nvPr>
        </p:nvSpPr>
        <p:spPr/>
        <p:txBody>
          <a:bodyPr/>
          <a:lstStyle>
            <a:lvl1pPr>
              <a:defRPr/>
            </a:lvl1pPr>
          </a:lstStyle>
          <a:p>
            <a:pPr lvl="0"/>
            <a:fld id="{5269848B-162A-40AB-9600-ED9044A0933F}" type="slidenum">
              <a:t>‹Nº›</a:t>
            </a:fld>
            <a:endParaRPr lang="es-CO"/>
          </a:p>
        </p:txBody>
      </p:sp>
    </p:spTree>
    <p:extLst>
      <p:ext uri="{BB962C8B-B14F-4D97-AF65-F5344CB8AC3E}">
        <p14:creationId xmlns:p14="http://schemas.microsoft.com/office/powerpoint/2010/main" val="862045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p:cNvSpPr txBox="1">
            <a:spLocks noGrp="1"/>
          </p:cNvSpPr>
          <p:nvPr>
            <p:ph type="body" idx="1"/>
          </p:nvPr>
        </p:nvSpPr>
        <p:spPr>
          <a:xfrm>
            <a:off x="410446" y="1151339"/>
            <a:ext cx="3627049" cy="479822"/>
          </a:xfrm>
        </p:spPr>
        <p:txBody>
          <a:bodyPr anchor="b"/>
          <a:lstStyle>
            <a:lvl1pPr marL="0" indent="0">
              <a:spcBef>
                <a:spcPts val="600"/>
              </a:spcBef>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10446" y="1631152"/>
            <a:ext cx="3627049" cy="2963469"/>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txBox="1">
            <a:spLocks noGrp="1"/>
          </p:cNvSpPr>
          <p:nvPr>
            <p:ph type="body" idx="3"/>
          </p:nvPr>
        </p:nvSpPr>
        <p:spPr>
          <a:xfrm>
            <a:off x="4170038" y="1151339"/>
            <a:ext cx="3628476" cy="479822"/>
          </a:xfrm>
        </p:spPr>
        <p:txBody>
          <a:bodyPr anchor="b"/>
          <a:lstStyle>
            <a:lvl1pPr marL="0" indent="0">
              <a:spcBef>
                <a:spcPts val="600"/>
              </a:spcBef>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170038" y="1631152"/>
            <a:ext cx="3628476" cy="2963469"/>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txBox="1">
            <a:spLocks noGrp="1"/>
          </p:cNvSpPr>
          <p:nvPr>
            <p:ph type="dt" sz="half" idx="7"/>
          </p:nvPr>
        </p:nvSpPr>
        <p:spPr/>
        <p:txBody>
          <a:bodyPr/>
          <a:lstStyle>
            <a:lvl1pPr>
              <a:defRPr/>
            </a:lvl1pPr>
          </a:lstStyle>
          <a:p>
            <a:pPr lvl="0"/>
            <a:fld id="{F7ECB92E-8FBE-40CF-8D0E-69E441987D47}" type="datetime1">
              <a:rPr lang="es-CO"/>
              <a:pPr lvl="0"/>
              <a:t>19/04/2016</a:t>
            </a:fld>
            <a:endParaRPr lang="es-CO"/>
          </a:p>
        </p:txBody>
      </p:sp>
      <p:sp>
        <p:nvSpPr>
          <p:cNvPr id="8" name="7 Marcador de pie de página"/>
          <p:cNvSpPr txBox="1">
            <a:spLocks noGrp="1"/>
          </p:cNvSpPr>
          <p:nvPr>
            <p:ph type="ftr" sz="quarter" idx="9"/>
          </p:nvPr>
        </p:nvSpPr>
        <p:spPr/>
        <p:txBody>
          <a:bodyPr/>
          <a:lstStyle>
            <a:lvl1pPr>
              <a:defRPr/>
            </a:lvl1pPr>
          </a:lstStyle>
          <a:p>
            <a:pPr lvl="0"/>
            <a:endParaRPr lang="es-CO"/>
          </a:p>
        </p:txBody>
      </p:sp>
      <p:sp>
        <p:nvSpPr>
          <p:cNvPr id="9" name="8 Marcador de número de diapositiva"/>
          <p:cNvSpPr txBox="1">
            <a:spLocks noGrp="1"/>
          </p:cNvSpPr>
          <p:nvPr>
            <p:ph type="sldNum" sz="quarter" idx="8"/>
          </p:nvPr>
        </p:nvSpPr>
        <p:spPr/>
        <p:txBody>
          <a:bodyPr/>
          <a:lstStyle>
            <a:lvl1pPr>
              <a:defRPr/>
            </a:lvl1pPr>
          </a:lstStyle>
          <a:p>
            <a:pPr lvl="0"/>
            <a:fld id="{33035C6C-0C11-4CD7-8C51-91441FF2C30D}" type="slidenum">
              <a:t>‹Nº›</a:t>
            </a:fld>
            <a:endParaRPr lang="es-CO"/>
          </a:p>
        </p:txBody>
      </p:sp>
    </p:spTree>
    <p:extLst>
      <p:ext uri="{BB962C8B-B14F-4D97-AF65-F5344CB8AC3E}">
        <p14:creationId xmlns:p14="http://schemas.microsoft.com/office/powerpoint/2010/main" val="2876852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fecha"/>
          <p:cNvSpPr txBox="1">
            <a:spLocks noGrp="1"/>
          </p:cNvSpPr>
          <p:nvPr>
            <p:ph type="dt" sz="half" idx="7"/>
          </p:nvPr>
        </p:nvSpPr>
        <p:spPr/>
        <p:txBody>
          <a:bodyPr/>
          <a:lstStyle>
            <a:lvl1pPr>
              <a:defRPr/>
            </a:lvl1pPr>
          </a:lstStyle>
          <a:p>
            <a:pPr lvl="0"/>
            <a:fld id="{0E0CE8AA-DC7E-4053-9242-8E1C31E6E755}" type="datetime1">
              <a:rPr lang="es-CO"/>
              <a:pPr lvl="0"/>
              <a:t>19/04/2016</a:t>
            </a:fld>
            <a:endParaRPr lang="es-CO"/>
          </a:p>
        </p:txBody>
      </p:sp>
      <p:sp>
        <p:nvSpPr>
          <p:cNvPr id="4" name="3 Marcador de pie de página"/>
          <p:cNvSpPr txBox="1">
            <a:spLocks noGrp="1"/>
          </p:cNvSpPr>
          <p:nvPr>
            <p:ph type="ftr" sz="quarter" idx="9"/>
          </p:nvPr>
        </p:nvSpPr>
        <p:spPr/>
        <p:txBody>
          <a:bodyPr/>
          <a:lstStyle>
            <a:lvl1pPr>
              <a:defRPr/>
            </a:lvl1pPr>
          </a:lstStyle>
          <a:p>
            <a:pPr lvl="0"/>
            <a:endParaRPr lang="es-CO"/>
          </a:p>
        </p:txBody>
      </p:sp>
      <p:sp>
        <p:nvSpPr>
          <p:cNvPr id="5" name="4 Marcador de número de diapositiva"/>
          <p:cNvSpPr txBox="1">
            <a:spLocks noGrp="1"/>
          </p:cNvSpPr>
          <p:nvPr>
            <p:ph type="sldNum" sz="quarter" idx="8"/>
          </p:nvPr>
        </p:nvSpPr>
        <p:spPr/>
        <p:txBody>
          <a:bodyPr/>
          <a:lstStyle>
            <a:lvl1pPr>
              <a:defRPr/>
            </a:lvl1pPr>
          </a:lstStyle>
          <a:p>
            <a:pPr lvl="0"/>
            <a:fld id="{FCB18E8F-4717-4003-A543-85F42764CF2F}" type="slidenum">
              <a:t>‹Nº›</a:t>
            </a:fld>
            <a:endParaRPr lang="es-CO"/>
          </a:p>
        </p:txBody>
      </p:sp>
    </p:spTree>
    <p:extLst>
      <p:ext uri="{BB962C8B-B14F-4D97-AF65-F5344CB8AC3E}">
        <p14:creationId xmlns:p14="http://schemas.microsoft.com/office/powerpoint/2010/main" val="1608440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0EC0C6E2-3EBB-44FA-A3EB-97232034EC77}" type="datetime1">
              <a:rPr lang="es-CO"/>
              <a:pPr lvl="0"/>
              <a:t>19/04/2016</a:t>
            </a:fld>
            <a:endParaRPr lang="es-CO"/>
          </a:p>
        </p:txBody>
      </p:sp>
      <p:sp>
        <p:nvSpPr>
          <p:cNvPr id="3" name="2 Marcador de pie de página"/>
          <p:cNvSpPr txBox="1">
            <a:spLocks noGrp="1"/>
          </p:cNvSpPr>
          <p:nvPr>
            <p:ph type="ftr" sz="quarter" idx="9"/>
          </p:nvPr>
        </p:nvSpPr>
        <p:spPr/>
        <p:txBody>
          <a:bodyPr/>
          <a:lstStyle>
            <a:lvl1pPr>
              <a:defRPr/>
            </a:lvl1pPr>
          </a:lstStyle>
          <a:p>
            <a:pPr lvl="0"/>
            <a:endParaRPr lang="es-CO"/>
          </a:p>
        </p:txBody>
      </p:sp>
      <p:sp>
        <p:nvSpPr>
          <p:cNvPr id="4" name="3 Marcador de número de diapositiva"/>
          <p:cNvSpPr txBox="1">
            <a:spLocks noGrp="1"/>
          </p:cNvSpPr>
          <p:nvPr>
            <p:ph type="sldNum" sz="quarter" idx="8"/>
          </p:nvPr>
        </p:nvSpPr>
        <p:spPr/>
        <p:txBody>
          <a:bodyPr/>
          <a:lstStyle>
            <a:lvl1pPr>
              <a:defRPr/>
            </a:lvl1pPr>
          </a:lstStyle>
          <a:p>
            <a:pPr lvl="0"/>
            <a:fld id="{44BA9E24-B74F-4FA7-88DA-A0577D2F4657}" type="slidenum">
              <a:t>‹Nº›</a:t>
            </a:fld>
            <a:endParaRPr lang="es-CO"/>
          </a:p>
        </p:txBody>
      </p:sp>
    </p:spTree>
    <p:extLst>
      <p:ext uri="{BB962C8B-B14F-4D97-AF65-F5344CB8AC3E}">
        <p14:creationId xmlns:p14="http://schemas.microsoft.com/office/powerpoint/2010/main" val="1023897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10446" y="204789"/>
            <a:ext cx="2700689" cy="871542"/>
          </a:xfrm>
        </p:spPr>
        <p:txBody>
          <a:bodyPr anchor="b" anchorCtr="0"/>
          <a:lstStyle>
            <a:lvl1pPr algn="l">
              <a:defRPr sz="2000" b="1"/>
            </a:lvl1pPr>
          </a:lstStyle>
          <a:p>
            <a:pPr lvl="0"/>
            <a:r>
              <a:rPr lang="es-ES"/>
              <a:t>Haga clic para modificar el estilo de título del patrón</a:t>
            </a:r>
            <a:endParaRPr lang="es-CO"/>
          </a:p>
        </p:txBody>
      </p:sp>
      <p:sp>
        <p:nvSpPr>
          <p:cNvPr id="3" name="2 Marcador de contenido"/>
          <p:cNvSpPr txBox="1">
            <a:spLocks noGrp="1"/>
          </p:cNvSpPr>
          <p:nvPr>
            <p:ph idx="1"/>
          </p:nvPr>
        </p:nvSpPr>
        <p:spPr>
          <a:xfrm>
            <a:off x="3209470" y="204789"/>
            <a:ext cx="4589044" cy="438983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txBox="1">
            <a:spLocks noGrp="1"/>
          </p:cNvSpPr>
          <p:nvPr>
            <p:ph type="body" idx="2"/>
          </p:nvPr>
        </p:nvSpPr>
        <p:spPr>
          <a:xfrm>
            <a:off x="410446" y="1076321"/>
            <a:ext cx="2700689" cy="3518300"/>
          </a:xfrm>
        </p:spPr>
        <p:txBody>
          <a:bodyPr/>
          <a:lstStyle>
            <a:lvl1pPr marL="0" indent="0">
              <a:spcBef>
                <a:spcPts val="300"/>
              </a:spcBef>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EF999C5C-FC77-4DD6-BCA1-C2562433F9FA}" type="datetime1">
              <a:rPr lang="es-CO"/>
              <a:pPr lvl="0"/>
              <a:t>19/04/2016</a:t>
            </a:fld>
            <a:endParaRPr lang="es-CO"/>
          </a:p>
        </p:txBody>
      </p:sp>
      <p:sp>
        <p:nvSpPr>
          <p:cNvPr id="6" name="5 Marcador de pie de página"/>
          <p:cNvSpPr txBox="1">
            <a:spLocks noGrp="1"/>
          </p:cNvSpPr>
          <p:nvPr>
            <p:ph type="ftr" sz="quarter" idx="9"/>
          </p:nvPr>
        </p:nvSpPr>
        <p:spPr/>
        <p:txBody>
          <a:bodyPr/>
          <a:lstStyle>
            <a:lvl1pPr>
              <a:defRPr/>
            </a:lvl1pPr>
          </a:lstStyle>
          <a:p>
            <a:pPr lvl="0"/>
            <a:endParaRPr lang="es-CO"/>
          </a:p>
        </p:txBody>
      </p:sp>
      <p:sp>
        <p:nvSpPr>
          <p:cNvPr id="7" name="6 Marcador de número de diapositiva"/>
          <p:cNvSpPr txBox="1">
            <a:spLocks noGrp="1"/>
          </p:cNvSpPr>
          <p:nvPr>
            <p:ph type="sldNum" sz="quarter" idx="8"/>
          </p:nvPr>
        </p:nvSpPr>
        <p:spPr/>
        <p:txBody>
          <a:bodyPr/>
          <a:lstStyle>
            <a:lvl1pPr>
              <a:defRPr/>
            </a:lvl1pPr>
          </a:lstStyle>
          <a:p>
            <a:pPr lvl="0"/>
            <a:fld id="{D8D9E8ED-54CF-49AC-AC59-4139DE57BE9C}" type="slidenum">
              <a:t>‹Nº›</a:t>
            </a:fld>
            <a:endParaRPr lang="es-CO"/>
          </a:p>
        </p:txBody>
      </p:sp>
    </p:spTree>
    <p:extLst>
      <p:ext uri="{BB962C8B-B14F-4D97-AF65-F5344CB8AC3E}">
        <p14:creationId xmlns:p14="http://schemas.microsoft.com/office/powerpoint/2010/main" val="831573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609014" y="3600450"/>
            <a:ext cx="4925379" cy="425049"/>
          </a:xfrm>
        </p:spPr>
        <p:txBody>
          <a:bodyPr anchor="b" anchorCtr="0"/>
          <a:lstStyle>
            <a:lvl1pPr algn="l">
              <a:defRPr sz="2000" b="1"/>
            </a:lvl1pPr>
          </a:lstStyle>
          <a:p>
            <a:pPr lvl="0"/>
            <a:r>
              <a:rPr lang="es-ES"/>
              <a:t>Haga clic para modificar el estilo de título del patrón</a:t>
            </a:r>
            <a:endParaRPr lang="es-CO"/>
          </a:p>
        </p:txBody>
      </p:sp>
      <p:sp>
        <p:nvSpPr>
          <p:cNvPr id="3" name="2 Marcador de posición de imagen"/>
          <p:cNvSpPr txBox="1">
            <a:spLocks noGrp="1"/>
          </p:cNvSpPr>
          <p:nvPr>
            <p:ph type="pic" idx="1"/>
          </p:nvPr>
        </p:nvSpPr>
        <p:spPr>
          <a:xfrm>
            <a:off x="1609014" y="459577"/>
            <a:ext cx="4925379" cy="3086099"/>
          </a:xfrm>
        </p:spPr>
        <p:txBody>
          <a:bodyPr/>
          <a:lstStyle>
            <a:lvl1pPr marL="0" indent="0">
              <a:buNone/>
              <a:defRPr lang="es-CO"/>
            </a:lvl1pPr>
          </a:lstStyle>
          <a:p>
            <a:pPr lvl="0"/>
            <a:endParaRPr lang="es-CO"/>
          </a:p>
        </p:txBody>
      </p:sp>
      <p:sp>
        <p:nvSpPr>
          <p:cNvPr id="4" name="3 Marcador de texto"/>
          <p:cNvSpPr txBox="1">
            <a:spLocks noGrp="1"/>
          </p:cNvSpPr>
          <p:nvPr>
            <p:ph type="body" idx="2"/>
          </p:nvPr>
        </p:nvSpPr>
        <p:spPr>
          <a:xfrm>
            <a:off x="1609014" y="4025499"/>
            <a:ext cx="4925379" cy="603650"/>
          </a:xfrm>
        </p:spPr>
        <p:txBody>
          <a:bodyPr/>
          <a:lstStyle>
            <a:lvl1pPr marL="0" indent="0">
              <a:spcBef>
                <a:spcPts val="300"/>
              </a:spcBef>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25AFE98B-80B7-4585-9C3F-C273C60602ED}" type="datetime1">
              <a:rPr lang="es-CO"/>
              <a:pPr lvl="0"/>
              <a:t>19/04/2016</a:t>
            </a:fld>
            <a:endParaRPr lang="es-CO"/>
          </a:p>
        </p:txBody>
      </p:sp>
      <p:sp>
        <p:nvSpPr>
          <p:cNvPr id="6" name="5 Marcador de pie de página"/>
          <p:cNvSpPr txBox="1">
            <a:spLocks noGrp="1"/>
          </p:cNvSpPr>
          <p:nvPr>
            <p:ph type="ftr" sz="quarter" idx="9"/>
          </p:nvPr>
        </p:nvSpPr>
        <p:spPr/>
        <p:txBody>
          <a:bodyPr/>
          <a:lstStyle>
            <a:lvl1pPr>
              <a:defRPr/>
            </a:lvl1pPr>
          </a:lstStyle>
          <a:p>
            <a:pPr lvl="0"/>
            <a:endParaRPr lang="es-CO"/>
          </a:p>
        </p:txBody>
      </p:sp>
      <p:sp>
        <p:nvSpPr>
          <p:cNvPr id="7" name="6 Marcador de número de diapositiva"/>
          <p:cNvSpPr txBox="1">
            <a:spLocks noGrp="1"/>
          </p:cNvSpPr>
          <p:nvPr>
            <p:ph type="sldNum" sz="quarter" idx="8"/>
          </p:nvPr>
        </p:nvSpPr>
        <p:spPr/>
        <p:txBody>
          <a:bodyPr/>
          <a:lstStyle>
            <a:lvl1pPr>
              <a:defRPr/>
            </a:lvl1pPr>
          </a:lstStyle>
          <a:p>
            <a:pPr lvl="0"/>
            <a:fld id="{7EC2F5AC-EFE4-4C4D-BDF9-D36110825370}" type="slidenum">
              <a:t>‹Nº›</a:t>
            </a:fld>
            <a:endParaRPr lang="es-CO"/>
          </a:p>
        </p:txBody>
      </p:sp>
    </p:spTree>
    <p:extLst>
      <p:ext uri="{BB962C8B-B14F-4D97-AF65-F5344CB8AC3E}">
        <p14:creationId xmlns:p14="http://schemas.microsoft.com/office/powerpoint/2010/main" val="1300535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título"/>
          <p:cNvSpPr txBox="1">
            <a:spLocks noGrp="1"/>
          </p:cNvSpPr>
          <p:nvPr>
            <p:ph type="title"/>
          </p:nvPr>
        </p:nvSpPr>
        <p:spPr>
          <a:xfrm>
            <a:off x="410446" y="205977"/>
            <a:ext cx="7388068" cy="857250"/>
          </a:xfrm>
          <a:prstGeom prst="rect">
            <a:avLst/>
          </a:prstGeom>
          <a:noFill/>
          <a:ln>
            <a:noFill/>
          </a:ln>
        </p:spPr>
        <p:txBody>
          <a:bodyPr vert="horz" wrap="square" lIns="91440" tIns="45720" rIns="91440" bIns="45720" anchor="ctr" anchorCtr="1" compatLnSpc="1"/>
          <a:lstStyle/>
          <a:p>
            <a:pPr lvl="0"/>
            <a:r>
              <a:rPr lang="es-ES"/>
              <a:t>Haga clic para modificar el estilo de título del patrón</a:t>
            </a:r>
            <a:endParaRPr lang="es-CO"/>
          </a:p>
        </p:txBody>
      </p:sp>
      <p:sp>
        <p:nvSpPr>
          <p:cNvPr id="3" name="2 Marcador de texto"/>
          <p:cNvSpPr txBox="1">
            <a:spLocks noGrp="1"/>
          </p:cNvSpPr>
          <p:nvPr>
            <p:ph type="body" idx="1"/>
          </p:nvPr>
        </p:nvSpPr>
        <p:spPr>
          <a:xfrm>
            <a:off x="410446" y="1200150"/>
            <a:ext cx="7388068" cy="3394472"/>
          </a:xfrm>
          <a:prstGeom prst="rect">
            <a:avLst/>
          </a:prstGeom>
          <a:noFill/>
          <a:ln>
            <a:noFill/>
          </a:ln>
        </p:spPr>
        <p:txBody>
          <a:bodyPr vert="horz" wrap="square" lIns="91440" tIns="45720" rIns="91440" bIns="4572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txBox="1">
            <a:spLocks noGrp="1"/>
          </p:cNvSpPr>
          <p:nvPr>
            <p:ph type="dt" sz="half" idx="2"/>
          </p:nvPr>
        </p:nvSpPr>
        <p:spPr>
          <a:xfrm>
            <a:off x="410446" y="4767260"/>
            <a:ext cx="1915421" cy="273844"/>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s-CO" sz="1200" b="0" i="0" u="none" strike="noStrike" kern="1200" cap="none" spc="0" baseline="0">
                <a:solidFill>
                  <a:srgbClr val="898989"/>
                </a:solidFill>
                <a:uFillTx/>
                <a:latin typeface="Calibri"/>
              </a:defRPr>
            </a:lvl1pPr>
          </a:lstStyle>
          <a:p>
            <a:pPr lvl="0"/>
            <a:fld id="{C711565D-F87A-49B0-A3E1-57F4FA81D19E}" type="datetime1">
              <a:rPr lang="es-CO"/>
              <a:pPr lvl="0"/>
              <a:t>19/04/2016</a:t>
            </a:fld>
            <a:endParaRPr lang="es-CO"/>
          </a:p>
        </p:txBody>
      </p:sp>
      <p:sp>
        <p:nvSpPr>
          <p:cNvPr id="5" name="4 Marcador de pie de página"/>
          <p:cNvSpPr txBox="1">
            <a:spLocks noGrp="1"/>
          </p:cNvSpPr>
          <p:nvPr>
            <p:ph type="ftr" sz="quarter" idx="3"/>
          </p:nvPr>
        </p:nvSpPr>
        <p:spPr>
          <a:xfrm>
            <a:off x="2804729" y="4767260"/>
            <a:ext cx="2599511" cy="273844"/>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CO" sz="1200" b="0" i="0" u="none" strike="noStrike" kern="1200" cap="none" spc="0" baseline="0">
                <a:solidFill>
                  <a:srgbClr val="898989"/>
                </a:solidFill>
                <a:uFillTx/>
                <a:latin typeface="Calibri"/>
              </a:defRPr>
            </a:lvl1pPr>
          </a:lstStyle>
          <a:p>
            <a:pPr lvl="0"/>
            <a:endParaRPr lang="es-CO"/>
          </a:p>
        </p:txBody>
      </p:sp>
      <p:sp>
        <p:nvSpPr>
          <p:cNvPr id="6" name="5 Marcador de número de diapositiva"/>
          <p:cNvSpPr txBox="1">
            <a:spLocks noGrp="1"/>
          </p:cNvSpPr>
          <p:nvPr>
            <p:ph type="sldNum" sz="quarter" idx="4"/>
          </p:nvPr>
        </p:nvSpPr>
        <p:spPr>
          <a:xfrm>
            <a:off x="5883094" y="4767260"/>
            <a:ext cx="1915421" cy="273844"/>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s-CO" sz="1200" b="0" i="0" u="none" strike="noStrike" kern="1200" cap="none" spc="0" baseline="0">
                <a:solidFill>
                  <a:srgbClr val="898989"/>
                </a:solidFill>
                <a:uFillTx/>
                <a:latin typeface="Calibri"/>
              </a:defRPr>
            </a:lvl1pPr>
          </a:lstStyle>
          <a:p>
            <a:pPr lvl="0"/>
            <a:fld id="{A6B2485B-E4CB-4631-836D-0B3200E7FB67}" type="slidenum">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s-E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s-E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1152153" y="2427732"/>
            <a:ext cx="5882664" cy="1102519"/>
          </a:xfrm>
        </p:spPr>
        <p:txBody>
          <a:bodyPr/>
          <a:lstStyle/>
          <a:p>
            <a:pPr lvl="0"/>
            <a:r>
              <a:rPr lang="es-CO" sz="2400" dirty="0"/>
              <a:t>“Cuando conectas con algo, esta conexión te </a:t>
            </a:r>
            <a:r>
              <a:rPr lang="es-CO" sz="2400" dirty="0" smtClean="0"/>
              <a:t>da </a:t>
            </a:r>
            <a:r>
              <a:rPr lang="es-CO" sz="2400" dirty="0"/>
              <a:t>inmediatamente un sentido para vivir”.</a:t>
            </a:r>
            <a:br>
              <a:rPr lang="es-CO" sz="2400" dirty="0"/>
            </a:br>
            <a:r>
              <a:rPr lang="es-CO" sz="2400" dirty="0"/>
              <a:t/>
            </a:r>
            <a:br>
              <a:rPr lang="es-CO" sz="2400" dirty="0"/>
            </a:br>
            <a:r>
              <a:rPr lang="es-CO" sz="2400" dirty="0"/>
              <a:t/>
            </a:r>
            <a:br>
              <a:rPr lang="es-CO" sz="2400" dirty="0"/>
            </a:br>
            <a:r>
              <a:rPr lang="es-CO" sz="2400" dirty="0"/>
              <a:t/>
            </a:r>
            <a:br>
              <a:rPr lang="es-CO" sz="2400" dirty="0"/>
            </a:br>
            <a:r>
              <a:rPr lang="es-CO" sz="1800" dirty="0">
                <a:solidFill>
                  <a:srgbClr val="404040"/>
                </a:solidFill>
              </a:rPr>
              <a:t>Jon </a:t>
            </a:r>
            <a:r>
              <a:rPr lang="es-CO" sz="1800" dirty="0" err="1">
                <a:solidFill>
                  <a:srgbClr val="404040"/>
                </a:solidFill>
              </a:rPr>
              <a:t>Kabat-Zinn</a:t>
            </a:r>
            <a:r>
              <a:rPr lang="es-CO" sz="1800" dirty="0">
                <a:solidFill>
                  <a:srgbClr val="404040"/>
                </a:solidFill>
              </a:rPr>
              <a:t/>
            </a:r>
            <a:br>
              <a:rPr lang="es-CO" sz="1800" dirty="0">
                <a:solidFill>
                  <a:srgbClr val="404040"/>
                </a:solidFill>
              </a:rPr>
            </a:br>
            <a:r>
              <a:rPr lang="es-CO" sz="1800" dirty="0">
                <a:solidFill>
                  <a:srgbClr val="404040"/>
                </a:solidFill>
              </a:rPr>
              <a:t>Promotor método </a:t>
            </a:r>
            <a:r>
              <a:rPr lang="es-CO" sz="1800" dirty="0" err="1">
                <a:solidFill>
                  <a:srgbClr val="404040"/>
                </a:solidFill>
              </a:rPr>
              <a:t>mindfulness</a:t>
            </a:r>
            <a:r>
              <a:rPr lang="es-CO" sz="2400" dirty="0"/>
              <a:t/>
            </a:r>
            <a:br>
              <a:rPr lang="es-CO" sz="2400" dirty="0"/>
            </a:br>
            <a:endParaRPr lang="es-ES" sz="2400" dirty="0"/>
          </a:p>
        </p:txBody>
      </p:sp>
      <p:pic>
        <p:nvPicPr>
          <p:cNvPr id="3" name="4 Imagen"/>
          <p:cNvPicPr>
            <a:picLocks noChangeAspect="1"/>
          </p:cNvPicPr>
          <p:nvPr/>
        </p:nvPicPr>
        <p:blipFill>
          <a:blip r:embed="rId2"/>
          <a:stretch>
            <a:fillRect/>
          </a:stretch>
        </p:blipFill>
        <p:spPr>
          <a:xfrm>
            <a:off x="5568092" y="123480"/>
            <a:ext cx="2640869" cy="10394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2 Marcador de contenido"/>
          <p:cNvSpPr txBox="1">
            <a:spLocks noGrp="1"/>
          </p:cNvSpPr>
          <p:nvPr>
            <p:ph idx="1"/>
          </p:nvPr>
        </p:nvSpPr>
        <p:spPr>
          <a:xfrm>
            <a:off x="3060204" y="2728542"/>
            <a:ext cx="4792352" cy="995333"/>
          </a:xfrm>
        </p:spPr>
        <p:txBody>
          <a:bodyPr/>
          <a:lstStyle/>
          <a:p>
            <a:pPr marL="0" lvl="0" indent="0">
              <a:spcBef>
                <a:spcPts val="300"/>
              </a:spcBef>
              <a:buNone/>
            </a:pPr>
            <a:endParaRPr lang="es-CO" sz="1200" b="1">
              <a:solidFill>
                <a:srgbClr val="339933"/>
              </a:solidFill>
            </a:endParaRPr>
          </a:p>
          <a:p>
            <a:pPr marL="0" lvl="0" indent="0">
              <a:spcBef>
                <a:spcPts val="300"/>
              </a:spcBef>
              <a:buNone/>
            </a:pPr>
            <a:r>
              <a:rPr lang="es-CO" sz="1200" b="1">
                <a:solidFill>
                  <a:srgbClr val="339933"/>
                </a:solidFill>
              </a:rPr>
              <a:t>Para este caso nos dirigimos a personas naturales que se pueden fidelizar para levantar recursos recurrentes para el programa.</a:t>
            </a:r>
          </a:p>
          <a:p>
            <a:pPr marL="0" lvl="0" indent="0">
              <a:spcBef>
                <a:spcPts val="300"/>
              </a:spcBef>
              <a:buNone/>
            </a:pPr>
            <a:r>
              <a:rPr lang="es-CO" sz="1200" b="1">
                <a:solidFill>
                  <a:srgbClr val="339933"/>
                </a:solidFill>
              </a:rPr>
              <a:t> </a:t>
            </a:r>
          </a:p>
        </p:txBody>
      </p:sp>
      <p:pic>
        <p:nvPicPr>
          <p:cNvPr id="3" name="Picture 2"/>
          <p:cNvPicPr>
            <a:picLocks noChangeAspect="1"/>
          </p:cNvPicPr>
          <p:nvPr/>
        </p:nvPicPr>
        <p:blipFill>
          <a:blip r:embed="rId2"/>
          <a:srcRect/>
          <a:stretch>
            <a:fillRect/>
          </a:stretch>
        </p:blipFill>
        <p:spPr>
          <a:xfrm>
            <a:off x="72036" y="4422971"/>
            <a:ext cx="775740" cy="657325"/>
          </a:xfrm>
          <a:prstGeom prst="rect">
            <a:avLst/>
          </a:prstGeom>
          <a:noFill/>
          <a:ln>
            <a:noFill/>
          </a:ln>
        </p:spPr>
      </p:pic>
      <p:sp>
        <p:nvSpPr>
          <p:cNvPr id="4" name="6 Rectángulo"/>
          <p:cNvSpPr/>
          <p:nvPr/>
        </p:nvSpPr>
        <p:spPr>
          <a:xfrm>
            <a:off x="758778" y="362961"/>
            <a:ext cx="1704953" cy="923333"/>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5400" b="1" i="0" u="none" strike="noStrike" kern="1200" cap="all" spc="0" baseline="0">
                <a:solidFill>
                  <a:srgbClr val="4F81BD"/>
                </a:solidFill>
                <a:effectLst>
                  <a:outerShdw dist="12701" dir="5400000">
                    <a:srgbClr val="3F80CD"/>
                  </a:outerShdw>
                </a:effectLst>
                <a:uFillTx/>
                <a:latin typeface="Calibri"/>
              </a:rPr>
              <a:t>RETO</a:t>
            </a:r>
          </a:p>
        </p:txBody>
      </p:sp>
      <p:sp>
        <p:nvSpPr>
          <p:cNvPr id="5" name="7 Rectángulo"/>
          <p:cNvSpPr/>
          <p:nvPr/>
        </p:nvSpPr>
        <p:spPr>
          <a:xfrm>
            <a:off x="2811011" y="491928"/>
            <a:ext cx="5148190" cy="83099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200" b="1" i="0" u="none" strike="noStrike" kern="1200" cap="none" spc="0" baseline="0">
                <a:solidFill>
                  <a:srgbClr val="0070C0"/>
                </a:solidFill>
                <a:uFillTx/>
                <a:latin typeface="Calibri"/>
              </a:rPr>
              <a:t>Edificar una campaña de medios para dar a conocer el programa entre posibles donantes y crear estrategias para que contribuyan económicamente y hagan posible la implementación de RESPIRA en Educación en escuelas públicas del país.</a:t>
            </a:r>
          </a:p>
        </p:txBody>
      </p:sp>
      <p:sp>
        <p:nvSpPr>
          <p:cNvPr id="6" name="8 Rectángulo"/>
          <p:cNvSpPr/>
          <p:nvPr/>
        </p:nvSpPr>
        <p:spPr>
          <a:xfrm>
            <a:off x="4752557" y="1502322"/>
            <a:ext cx="2998829" cy="923333"/>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5400" b="1" i="0" u="none" strike="noStrike" kern="1200" cap="none" spc="0" baseline="0">
                <a:solidFill>
                  <a:srgbClr val="000000"/>
                </a:solidFill>
                <a:effectLst>
                  <a:outerShdw blurRad="152400" dist="40004" dir="5040305">
                    <a:srgbClr val="000000"/>
                  </a:outerShdw>
                </a:effectLst>
                <a:uFillTx/>
                <a:latin typeface="Calibri"/>
              </a:rPr>
              <a:t>OBJETIVO</a:t>
            </a:r>
          </a:p>
        </p:txBody>
      </p:sp>
      <p:sp>
        <p:nvSpPr>
          <p:cNvPr id="7" name="9 Rectángulo"/>
          <p:cNvSpPr/>
          <p:nvPr/>
        </p:nvSpPr>
        <p:spPr>
          <a:xfrm>
            <a:off x="585718" y="1502322"/>
            <a:ext cx="4292650" cy="83099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200" b="1" i="0" u="none" strike="noStrike" kern="1200" cap="none" spc="0" baseline="0">
              <a:solidFill>
                <a:srgbClr val="E46C0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200" b="1" i="0" u="none" strike="noStrike" kern="1200" cap="none" spc="0" baseline="0">
                <a:solidFill>
                  <a:srgbClr val="E46C0A"/>
                </a:solidFill>
                <a:uFillTx/>
                <a:latin typeface="Calibri"/>
              </a:rPr>
              <a:t>Recaudar $300.000.000 de pesos en 6 meses para asegurar el funcionamiento de los 20 colegios que actualmente están en implementación.</a:t>
            </a:r>
          </a:p>
        </p:txBody>
      </p:sp>
      <p:sp>
        <p:nvSpPr>
          <p:cNvPr id="8" name="10 Rectángulo"/>
          <p:cNvSpPr/>
          <p:nvPr/>
        </p:nvSpPr>
        <p:spPr>
          <a:xfrm>
            <a:off x="411507" y="2726457"/>
            <a:ext cx="2399504" cy="923333"/>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5400" b="1" i="0" u="none" strike="noStrike" kern="1200" cap="none" spc="0" baseline="0">
                <a:solidFill>
                  <a:srgbClr val="339933"/>
                </a:solidFill>
                <a:uFillTx/>
                <a:latin typeface="Calibri"/>
              </a:rPr>
              <a:t>TARGET</a:t>
            </a:r>
          </a:p>
        </p:txBody>
      </p:sp>
      <p:sp>
        <p:nvSpPr>
          <p:cNvPr id="9" name="16 Rectángulo"/>
          <p:cNvSpPr/>
          <p:nvPr/>
        </p:nvSpPr>
        <p:spPr>
          <a:xfrm>
            <a:off x="2304278" y="3723875"/>
            <a:ext cx="3336106" cy="923333"/>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5400" b="1" i="0" u="none" strike="noStrike" kern="1200" cap="none" spc="0" baseline="0">
                <a:solidFill>
                  <a:srgbClr val="C00000"/>
                </a:solidFill>
                <a:effectLst>
                  <a:outerShdw dist="38996" dir="5459597">
                    <a:srgbClr val="000000"/>
                  </a:outerShdw>
                </a:effectLst>
                <a:uFillTx/>
                <a:latin typeface="Calibri"/>
              </a:rPr>
              <a:t>CONCEPTO</a:t>
            </a:r>
          </a:p>
        </p:txBody>
      </p:sp>
      <p:sp>
        <p:nvSpPr>
          <p:cNvPr id="10" name="17 Rectángulo"/>
          <p:cNvSpPr/>
          <p:nvPr/>
        </p:nvSpPr>
        <p:spPr>
          <a:xfrm>
            <a:off x="2660035" y="4560368"/>
            <a:ext cx="4292650" cy="27699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200" b="1" i="0" u="none" strike="noStrike" kern="1200" cap="none" spc="0" baseline="0">
                <a:solidFill>
                  <a:srgbClr val="C00000"/>
                </a:solidFill>
                <a:uFillTx/>
                <a:latin typeface="Calibri"/>
              </a:rPr>
              <a:t>No existen cantidades pequeñas.</a:t>
            </a:r>
          </a:p>
        </p:txBody>
      </p:sp>
      <p:pic>
        <p:nvPicPr>
          <p:cNvPr id="11" name="20 Imagen"/>
          <p:cNvPicPr>
            <a:picLocks noChangeAspect="1"/>
          </p:cNvPicPr>
          <p:nvPr/>
        </p:nvPicPr>
        <p:blipFill>
          <a:blip r:embed="rId3"/>
          <a:stretch>
            <a:fillRect/>
          </a:stretch>
        </p:blipFill>
        <p:spPr>
          <a:xfrm>
            <a:off x="6480745" y="27779"/>
            <a:ext cx="1560725" cy="61428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2 Marcador de contenido"/>
          <p:cNvSpPr txBox="1">
            <a:spLocks noGrp="1"/>
          </p:cNvSpPr>
          <p:nvPr>
            <p:ph idx="1"/>
          </p:nvPr>
        </p:nvSpPr>
        <p:spPr>
          <a:xfrm>
            <a:off x="288054" y="915570"/>
            <a:ext cx="7488835" cy="4536502"/>
          </a:xfrm>
        </p:spPr>
        <p:txBody>
          <a:bodyPr/>
          <a:lstStyle/>
          <a:p>
            <a:pPr marL="0" lvl="0" indent="0">
              <a:buNone/>
            </a:pPr>
            <a:endParaRPr lang="es-CO" sz="1100"/>
          </a:p>
          <a:p>
            <a:pPr marL="0" lvl="0" indent="0" algn="ctr">
              <a:buNone/>
            </a:pPr>
            <a:r>
              <a:rPr lang="es-CO" sz="1100" b="1"/>
              <a:t>En un ejercicio realizado por Portafolio.co  se confirma que  los hogares colombianos están empezando a cambiar sus hábitos de ahorro. No solo por el aumento de la inflación y la pérdida del valor del dinero con el paso del tiempo, también el incremento en los costos de los servicios ofrecidos por los bancos ha hecho que los colombianos vuelvan al ‘marranito’.</a:t>
            </a:r>
          </a:p>
          <a:p>
            <a:pPr marL="0" lvl="0" indent="0" algn="ctr">
              <a:buNone/>
            </a:pPr>
            <a:endParaRPr lang="es-CO" sz="1100" b="1"/>
          </a:p>
          <a:p>
            <a:pPr marL="0" lvl="0" indent="0" algn="ctr">
              <a:buNone/>
            </a:pPr>
            <a:r>
              <a:rPr lang="es-CO" sz="1400" b="1"/>
              <a:t>Además…</a:t>
            </a:r>
          </a:p>
          <a:p>
            <a:pPr marL="0" lvl="0" indent="0" algn="ctr">
              <a:buNone/>
            </a:pPr>
            <a:endParaRPr lang="es-CO" sz="1400" b="1"/>
          </a:p>
          <a:p>
            <a:pPr marL="0" lvl="0" indent="0" algn="ctr">
              <a:buNone/>
            </a:pPr>
            <a:r>
              <a:rPr lang="es-CO" sz="1100" b="1"/>
              <a:t>Cuán emocionante es llenar una alcancía y ver que poco a poco va pesando mas?</a:t>
            </a:r>
          </a:p>
          <a:p>
            <a:pPr marL="0" lvl="0" indent="0" algn="ctr">
              <a:buNone/>
            </a:pPr>
            <a:r>
              <a:rPr lang="es-CO" sz="1100" b="1"/>
              <a:t>Y aun mas emocionante abrirla y ver que  tienes un ingreso con el que no contabas.</a:t>
            </a:r>
          </a:p>
          <a:p>
            <a:pPr marL="0" lvl="0" indent="0">
              <a:buNone/>
            </a:pPr>
            <a:endParaRPr lang="es-CO" sz="1100"/>
          </a:p>
        </p:txBody>
      </p:sp>
      <p:pic>
        <p:nvPicPr>
          <p:cNvPr id="3" name="Picture 2"/>
          <p:cNvPicPr>
            <a:picLocks noChangeAspect="1"/>
          </p:cNvPicPr>
          <p:nvPr/>
        </p:nvPicPr>
        <p:blipFill>
          <a:blip r:embed="rId2"/>
          <a:srcRect/>
          <a:stretch>
            <a:fillRect/>
          </a:stretch>
        </p:blipFill>
        <p:spPr>
          <a:xfrm>
            <a:off x="5544638" y="4106241"/>
            <a:ext cx="775740" cy="657325"/>
          </a:xfrm>
          <a:prstGeom prst="rect">
            <a:avLst/>
          </a:prstGeom>
          <a:noFill/>
          <a:ln>
            <a:noFill/>
          </a:ln>
        </p:spPr>
      </p:pic>
      <p:sp>
        <p:nvSpPr>
          <p:cNvPr id="4" name="6 Rectángulo"/>
          <p:cNvSpPr/>
          <p:nvPr/>
        </p:nvSpPr>
        <p:spPr>
          <a:xfrm>
            <a:off x="459897" y="123480"/>
            <a:ext cx="2558710" cy="923333"/>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5400" b="1" i="0" u="none" strike="noStrike" kern="1200" cap="all" spc="0" baseline="0">
                <a:solidFill>
                  <a:srgbClr val="7030A0"/>
                </a:solidFill>
                <a:effectLst>
                  <a:outerShdw dist="12701" dir="5400000">
                    <a:srgbClr val="3F80CD"/>
                  </a:outerShdw>
                </a:effectLst>
                <a:uFillTx/>
                <a:latin typeface="Calibri"/>
              </a:rPr>
              <a:t>insight</a:t>
            </a:r>
          </a:p>
        </p:txBody>
      </p:sp>
      <p:pic>
        <p:nvPicPr>
          <p:cNvPr id="5" name="9 Imagen"/>
          <p:cNvPicPr>
            <a:picLocks noChangeAspect="1"/>
          </p:cNvPicPr>
          <p:nvPr/>
        </p:nvPicPr>
        <p:blipFill>
          <a:blip r:embed="rId3"/>
          <a:stretch>
            <a:fillRect/>
          </a:stretch>
        </p:blipFill>
        <p:spPr>
          <a:xfrm>
            <a:off x="6480745" y="27779"/>
            <a:ext cx="1560725" cy="614284"/>
          </a:xfrm>
          <a:prstGeom prst="rect">
            <a:avLst/>
          </a:prstGeom>
          <a:noFill/>
          <a:ln>
            <a:noFill/>
          </a:ln>
        </p:spPr>
      </p:pic>
      <p:sp>
        <p:nvSpPr>
          <p:cNvPr id="6" name="10 Rectángulo"/>
          <p:cNvSpPr/>
          <p:nvPr/>
        </p:nvSpPr>
        <p:spPr>
          <a:xfrm>
            <a:off x="459897" y="3867893"/>
            <a:ext cx="7581564" cy="523219"/>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400" b="1" i="0" u="none" strike="noStrike" kern="1200" cap="none" spc="0" baseline="0">
                <a:solidFill>
                  <a:srgbClr val="7030A0"/>
                </a:solidFill>
                <a:uFillTx/>
                <a:latin typeface="Calibri"/>
              </a:rPr>
              <a:t>Ahorrar  es una de las actividades mas complejas pero a la vez es muy satisfactorio. Una  forma muy sencilla es a través de una </a:t>
            </a:r>
            <a:r>
              <a:rPr lang="es-CO" sz="1400" b="1" i="0" u="sng" strike="noStrike" kern="1200" cap="none" spc="0" baseline="0">
                <a:solidFill>
                  <a:srgbClr val="7030A0"/>
                </a:solidFill>
                <a:uFillTx/>
                <a:latin typeface="Calibri"/>
              </a:rPr>
              <a:t>alcancía.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432901" y="4491935"/>
            <a:ext cx="712354" cy="603613"/>
          </a:xfrm>
          <a:prstGeom prst="rect">
            <a:avLst/>
          </a:prstGeom>
          <a:noFill/>
          <a:ln>
            <a:noFill/>
          </a:ln>
        </p:spPr>
      </p:pic>
      <p:pic>
        <p:nvPicPr>
          <p:cNvPr id="3" name="59 Imagen"/>
          <p:cNvPicPr>
            <a:picLocks noChangeAspect="1"/>
          </p:cNvPicPr>
          <p:nvPr/>
        </p:nvPicPr>
        <p:blipFill>
          <a:blip r:embed="rId3"/>
          <a:stretch>
            <a:fillRect/>
          </a:stretch>
        </p:blipFill>
        <p:spPr>
          <a:xfrm>
            <a:off x="6551465" y="-1490"/>
            <a:ext cx="1560725" cy="614284"/>
          </a:xfrm>
          <a:prstGeom prst="rect">
            <a:avLst/>
          </a:prstGeom>
          <a:noFill/>
          <a:ln>
            <a:noFill/>
          </a:ln>
        </p:spPr>
      </p:pic>
      <p:sp>
        <p:nvSpPr>
          <p:cNvPr id="4" name="36 Rectángulo"/>
          <p:cNvSpPr/>
          <p:nvPr/>
        </p:nvSpPr>
        <p:spPr>
          <a:xfrm>
            <a:off x="288054" y="481870"/>
            <a:ext cx="7632844" cy="441659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400" b="0" i="0" u="none" strike="noStrike" kern="1200" cap="none" spc="0" baseline="0">
                <a:solidFill>
                  <a:srgbClr val="C00000"/>
                </a:solidFill>
                <a:uFillTx/>
                <a:latin typeface="Calibri"/>
              </a:rPr>
              <a:t>Medios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Activación BTL</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Radio</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La alcancía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Redes sociales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s-CO" sz="11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800" b="1" i="0" u="none" strike="noStrike" kern="1200" cap="none" spc="0" baseline="0">
                <a:solidFill>
                  <a:srgbClr val="C00000"/>
                </a:solidFill>
                <a:uFillTx/>
                <a:latin typeface="Calibri"/>
              </a:rPr>
              <a:t>LANZAMIENTO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1" i="0" u="none" strike="noStrike" kern="1200" cap="none" spc="0" baseline="0">
              <a:solidFill>
                <a:srgbClr val="C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Haremos una activación BTL  en 5 grandes compañías que hemos seleccionado: Panamericana,  Alpina, Fritolay, Quala y Pony Malta (Bavaria). La expectativa durará una semana, en la que el primer día se dejara una caja gigante con forma de regalo (3 mts x 3 mts) en la que estará el mensaje “Quieres dar el regalo mas grande del mundo?”.  El último día se pondrá un reloj con cuenta regresiva, para que la gente se entusiasme a ver qué va a  pasar, se reunan alrededor del regalo y hablen al respecto. Cuando se acabe el tiempo, el regalo se abrirá y saldrán niños de alguno de los colegios que beneficia esta fundación, y algunos profesores, muy felices, saltando y gritando. De esta forma las personas de la compañía interactuarán con los niños y tendrá mas valor para ellos hacer una donación, pues ya saben exactamente a quienes ayudan.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Este mismo día se hará la explicación del programa de donaciones y se le dará a cada persona una alcancía con forma de regalo.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La idea es que la gente llene las alcancías con la plata que les queda suelta después de comprar alguna cosa, algo de tomar, de comer, etc. Así sean $200 pesos, y así ir llenando la alcancía para al final donar eso que han recolectado.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Las alcancías se recogerán al final del mes.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1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100" b="0" i="0" u="none" strike="noStrike" kern="1200" cap="none" spc="0" baseline="0">
                <a:solidFill>
                  <a:srgbClr val="000000"/>
                </a:solidFill>
                <a:uFillTx/>
                <a:latin typeface="Calibri"/>
              </a:rPr>
              <a:t>La activación se hará en estas grandes empresas, con el fin de que los directivos se enteren de la causa y se les hará la invitación a hacer una donación de 20’000.000 de pesos, y convertirse en padrinos de la fundación.  De esta forma contaremos con 100’000.000 de pesos, de entrada. Lo demás será recaudado con las alcancías y en la segunda etapa de la estrategia.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100" b="0" i="0" u="none" strike="noStrike" kern="1200" cap="none" spc="0" baseline="0">
              <a:solidFill>
                <a:srgbClr val="000000"/>
              </a:solidFill>
              <a:uFillTx/>
              <a:latin typeface="Calibri"/>
            </a:endParaRPr>
          </a:p>
        </p:txBody>
      </p:sp>
      <p:sp>
        <p:nvSpPr>
          <p:cNvPr id="5" name="56 Rectángulo"/>
          <p:cNvSpPr/>
          <p:nvPr/>
        </p:nvSpPr>
        <p:spPr>
          <a:xfrm>
            <a:off x="2636041" y="151132"/>
            <a:ext cx="2497290" cy="646334"/>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0" u="none" strike="noStrike" kern="1200" cap="all" spc="0" baseline="0">
                <a:solidFill>
                  <a:srgbClr val="000000"/>
                </a:solidFill>
                <a:uFillTx/>
                <a:latin typeface="Calibri"/>
              </a:rPr>
              <a:t>ESTRATEGIA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2 Marcador de contenido"/>
          <p:cNvSpPr txBox="1">
            <a:spLocks noGrp="1"/>
          </p:cNvSpPr>
          <p:nvPr>
            <p:ph idx="1"/>
          </p:nvPr>
        </p:nvSpPr>
        <p:spPr>
          <a:xfrm>
            <a:off x="360063" y="627534"/>
            <a:ext cx="7388068" cy="3394472"/>
          </a:xfrm>
        </p:spPr>
        <p:txBody>
          <a:bodyPr/>
          <a:lstStyle/>
          <a:p>
            <a:pPr marL="0" lvl="0" indent="0">
              <a:buNone/>
            </a:pPr>
            <a:r>
              <a:rPr lang="es-CO" sz="1400" b="1">
                <a:solidFill>
                  <a:srgbClr val="C00000"/>
                </a:solidFill>
              </a:rPr>
              <a:t>MANTENIMIENTO</a:t>
            </a:r>
          </a:p>
          <a:p>
            <a:pPr marL="0" lvl="0" indent="0">
              <a:buNone/>
            </a:pPr>
            <a:endParaRPr lang="es-CO" sz="1400" b="1">
              <a:solidFill>
                <a:srgbClr val="C00000"/>
              </a:solidFill>
            </a:endParaRPr>
          </a:p>
          <a:p>
            <a:pPr marL="0" lvl="0" indent="0" algn="just">
              <a:buNone/>
            </a:pPr>
            <a:r>
              <a:rPr lang="es-CO" sz="1200"/>
              <a:t>Desarrollaremos una red social. Crearemos una aplicación que tenga la misma navegación de redes sociales como twitter, facebook e instagram, donde cada persona tendrá su perfil, posteará imágenes y se sabrá sobre como va con sus donaciones. Es una red social en la que las personas pueden ver los colegios a los que estan ayudando, y además pueden donar a través de esta. La forma de unirse a la red social será al leer un código QR en sus celulares, se descargará e instalará automáticamente la aplicación con la red social y, amarrada a facebook, creará el perfil de la persona. El código QR se encuentra en las alcancías que se van a regalar. </a:t>
            </a:r>
          </a:p>
          <a:p>
            <a:pPr marL="0" lvl="0" indent="0" algn="just">
              <a:buNone/>
            </a:pPr>
            <a:r>
              <a:rPr lang="es-CO" sz="1200"/>
              <a:t>Además al funcionar como una red social, funciona como medio en el que se puede vender pauta y así conseguir mas plata para la fundación. Todo iría directamente a Respira Educamos.</a:t>
            </a:r>
          </a:p>
          <a:p>
            <a:pPr marL="0" lvl="0" indent="0" algn="just">
              <a:buNone/>
            </a:pPr>
            <a:r>
              <a:rPr lang="es-CO" sz="1200"/>
              <a:t>Como apoyo a esta etapa de mantenimiento, haremos un freepress con Julio Sánchez Cristo, en la W, donde él hable sobre la fundación y su causa. </a:t>
            </a:r>
          </a:p>
          <a:p>
            <a:pPr marL="0" lvl="0" indent="0" algn="just">
              <a:buNone/>
            </a:pPr>
            <a:r>
              <a:rPr lang="es-CO" sz="1200"/>
              <a:t>Por último, aprovechando la alianza con las empresas ‘padrinas’ de la fundación, se usarán sus productos como medio para distribuir la alcancía. El que haga compras en la panamericana se le regala alcancía, con el six pack de Ponymalta y con los paquetes de Fritolay. Que cada padrino haga su aporte permitiendo que su producto sea el medio para que la gente obtenga la alcancía.</a:t>
            </a:r>
          </a:p>
        </p:txBody>
      </p:sp>
      <p:pic>
        <p:nvPicPr>
          <p:cNvPr id="3" name="Picture 2"/>
          <p:cNvPicPr>
            <a:picLocks noChangeAspect="1"/>
          </p:cNvPicPr>
          <p:nvPr/>
        </p:nvPicPr>
        <p:blipFill>
          <a:blip r:embed="rId2"/>
          <a:srcRect/>
          <a:stretch>
            <a:fillRect/>
          </a:stretch>
        </p:blipFill>
        <p:spPr>
          <a:xfrm>
            <a:off x="216045" y="4371947"/>
            <a:ext cx="712354" cy="60361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2036" y="4422971"/>
            <a:ext cx="775740" cy="657325"/>
          </a:xfrm>
          <a:prstGeom prst="rect">
            <a:avLst/>
          </a:prstGeom>
          <a:noFill/>
          <a:ln>
            <a:noFill/>
          </a:ln>
        </p:spPr>
      </p:pic>
      <p:sp>
        <p:nvSpPr>
          <p:cNvPr id="3" name="13 Rectángulo"/>
          <p:cNvSpPr/>
          <p:nvPr/>
        </p:nvSpPr>
        <p:spPr>
          <a:xfrm>
            <a:off x="288054" y="265084"/>
            <a:ext cx="1309009" cy="70788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1" i="0" u="none" strike="noStrike" kern="1200" cap="all" spc="0" baseline="0">
                <a:solidFill>
                  <a:srgbClr val="4F81BD"/>
                </a:solidFill>
                <a:effectLst>
                  <a:outerShdw dist="12701" dir="5400000">
                    <a:srgbClr val="3F80CD"/>
                  </a:outerShdw>
                </a:effectLst>
                <a:uFillTx/>
                <a:latin typeface="Calibri"/>
              </a:rPr>
              <a:t>RETO</a:t>
            </a:r>
          </a:p>
        </p:txBody>
      </p:sp>
      <p:sp>
        <p:nvSpPr>
          <p:cNvPr id="4" name="14 Rectángulo"/>
          <p:cNvSpPr/>
          <p:nvPr/>
        </p:nvSpPr>
        <p:spPr>
          <a:xfrm>
            <a:off x="238896" y="983885"/>
            <a:ext cx="2266587" cy="70788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1" i="0" u="none" strike="noStrike" kern="1200" cap="none" spc="0" baseline="0">
                <a:solidFill>
                  <a:srgbClr val="000000"/>
                </a:solidFill>
                <a:effectLst>
                  <a:outerShdw blurRad="152400" dist="40004" dir="5040305">
                    <a:srgbClr val="000000"/>
                  </a:outerShdw>
                </a:effectLst>
                <a:uFillTx/>
                <a:latin typeface="Calibri"/>
              </a:rPr>
              <a:t>OBJETIVO</a:t>
            </a:r>
          </a:p>
        </p:txBody>
      </p:sp>
      <p:sp>
        <p:nvSpPr>
          <p:cNvPr id="5" name="15 Rectángulo"/>
          <p:cNvSpPr/>
          <p:nvPr/>
        </p:nvSpPr>
        <p:spPr>
          <a:xfrm>
            <a:off x="314718" y="1772683"/>
            <a:ext cx="1941554" cy="70788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1" i="0" u="none" strike="noStrike" kern="1200" cap="all" spc="0" baseline="0">
                <a:solidFill>
                  <a:srgbClr val="7030A0"/>
                </a:solidFill>
                <a:effectLst>
                  <a:outerShdw dist="12701" dir="5400000">
                    <a:srgbClr val="3F80CD"/>
                  </a:outerShdw>
                </a:effectLst>
                <a:uFillTx/>
                <a:latin typeface="Calibri"/>
              </a:rPr>
              <a:t>insight</a:t>
            </a:r>
          </a:p>
        </p:txBody>
      </p:sp>
      <p:sp>
        <p:nvSpPr>
          <p:cNvPr id="6" name="3 Rectángulo"/>
          <p:cNvSpPr/>
          <p:nvPr/>
        </p:nvSpPr>
        <p:spPr>
          <a:xfrm>
            <a:off x="2376287" y="1926576"/>
            <a:ext cx="2880323" cy="553998"/>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000" b="1" i="0" u="none" strike="noStrike" kern="1200" cap="none" spc="0" baseline="0">
                <a:solidFill>
                  <a:srgbClr val="7030A0"/>
                </a:solidFill>
                <a:uFillTx/>
                <a:latin typeface="Calibri"/>
              </a:rPr>
              <a:t>Ahorrar  es una de las actividades mas complejas pero a la vez es muy satisfactorio. Una  forma muy sencilla es a través de una alcancía. </a:t>
            </a:r>
          </a:p>
        </p:txBody>
      </p:sp>
      <p:sp>
        <p:nvSpPr>
          <p:cNvPr id="7" name="17 Rectángulo"/>
          <p:cNvSpPr/>
          <p:nvPr/>
        </p:nvSpPr>
        <p:spPr>
          <a:xfrm>
            <a:off x="1597072" y="351696"/>
            <a:ext cx="3659538" cy="70788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000" b="1" i="0" u="none" strike="noStrike" kern="1200" cap="none" spc="0" baseline="0">
                <a:solidFill>
                  <a:srgbClr val="0070C0"/>
                </a:solidFill>
                <a:uFillTx/>
                <a:latin typeface="Calibri"/>
              </a:rPr>
              <a:t>Edificar una campaña de medios para dar a conocer el programa entre posibles donantes y crear estrategias para que contribuyan económicamente y hagan posible la implementación de RESPIRA en Educación en escuelas públicas del país.</a:t>
            </a:r>
          </a:p>
        </p:txBody>
      </p:sp>
      <p:sp>
        <p:nvSpPr>
          <p:cNvPr id="8" name="18 Rectángulo"/>
          <p:cNvSpPr/>
          <p:nvPr/>
        </p:nvSpPr>
        <p:spPr>
          <a:xfrm>
            <a:off x="2516492" y="1060969"/>
            <a:ext cx="2812127" cy="70788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000" b="1" i="0" u="none" strike="noStrike" kern="1200" cap="none" spc="0" baseline="0">
              <a:solidFill>
                <a:srgbClr val="E46C0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000" b="1" i="0" u="none" strike="noStrike" kern="1200" cap="none" spc="0" baseline="0">
                <a:solidFill>
                  <a:srgbClr val="E46C0A"/>
                </a:solidFill>
                <a:uFillTx/>
                <a:latin typeface="Calibri"/>
              </a:rPr>
              <a:t>Recaudar $300.000.000 de pesos en 6 meses para asegurar el funcionamiento de los 20 colegios que actualmente están en implementación.</a:t>
            </a:r>
          </a:p>
        </p:txBody>
      </p:sp>
      <p:pic>
        <p:nvPicPr>
          <p:cNvPr id="9" name="Picture 2"/>
          <p:cNvPicPr>
            <a:picLocks noChangeAspect="1"/>
          </p:cNvPicPr>
          <p:nvPr/>
        </p:nvPicPr>
        <p:blipFill>
          <a:blip r:embed="rId3"/>
          <a:srcRect l="819" b="6642"/>
          <a:stretch>
            <a:fillRect/>
          </a:stretch>
        </p:blipFill>
        <p:spPr>
          <a:xfrm>
            <a:off x="792117" y="2452521"/>
            <a:ext cx="3816422" cy="2299103"/>
          </a:xfrm>
          <a:prstGeom prst="rect">
            <a:avLst/>
          </a:prstGeom>
          <a:noFill/>
          <a:ln>
            <a:noFill/>
          </a:ln>
        </p:spPr>
      </p:pic>
      <p:pic>
        <p:nvPicPr>
          <p:cNvPr id="10" name="Picture 3"/>
          <p:cNvPicPr>
            <a:picLocks noChangeAspect="1"/>
          </p:cNvPicPr>
          <p:nvPr/>
        </p:nvPicPr>
        <p:blipFill>
          <a:blip r:embed="rId4"/>
          <a:srcRect/>
          <a:stretch>
            <a:fillRect/>
          </a:stretch>
        </p:blipFill>
        <p:spPr>
          <a:xfrm>
            <a:off x="4608539" y="1222635"/>
            <a:ext cx="3437961" cy="3704444"/>
          </a:xfrm>
          <a:prstGeom prst="rect">
            <a:avLst/>
          </a:prstGeom>
          <a:noFill/>
          <a:ln>
            <a:noFill/>
          </a:ln>
        </p:spPr>
      </p:pic>
      <p:pic>
        <p:nvPicPr>
          <p:cNvPr id="11" name="21 Imagen"/>
          <p:cNvPicPr>
            <a:picLocks noChangeAspect="1"/>
          </p:cNvPicPr>
          <p:nvPr/>
        </p:nvPicPr>
        <p:blipFill>
          <a:blip r:embed="rId5"/>
          <a:stretch>
            <a:fillRect/>
          </a:stretch>
        </p:blipFill>
        <p:spPr>
          <a:xfrm>
            <a:off x="6551465" y="-1490"/>
            <a:ext cx="1560725" cy="614284"/>
          </a:xfrm>
          <a:prstGeom prst="rect">
            <a:avLst/>
          </a:prstGeom>
          <a:noFill/>
          <a:ln>
            <a:noFill/>
          </a:ln>
        </p:spPr>
      </p:pic>
      <p:sp>
        <p:nvSpPr>
          <p:cNvPr id="12" name="22 Rectángulo"/>
          <p:cNvSpPr/>
          <p:nvPr/>
        </p:nvSpPr>
        <p:spPr>
          <a:xfrm>
            <a:off x="2244595" y="4753471"/>
            <a:ext cx="4292650" cy="33855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CO" sz="1600" b="1" i="0" u="none" strike="noStrike" kern="1200" cap="none" spc="0" baseline="0" dirty="0">
                <a:solidFill>
                  <a:srgbClr val="C00000"/>
                </a:solidFill>
                <a:uFillTx/>
                <a:latin typeface="Calibri"/>
              </a:rPr>
              <a:t>No existen cantidades pequeñas.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924</Words>
  <Application>Microsoft Office PowerPoint</Application>
  <PresentationFormat>Presentación en pantalla (4:3)</PresentationFormat>
  <Paragraphs>50</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“Cuando conectas con algo, esta conexión te da inmediatamente un sentido para vivir”.    Jon Kabat-Zinn Promotor método mindfulness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Cuando conectas con algo, esta conexión te da inmediatamente un sentido para vivir.</dc:title>
  <dc:creator>Juanita Angulo</dc:creator>
  <cp:lastModifiedBy>Juanita Angulo</cp:lastModifiedBy>
  <cp:revision>19</cp:revision>
  <dcterms:created xsi:type="dcterms:W3CDTF">2016-04-17T18:49:12Z</dcterms:created>
  <dcterms:modified xsi:type="dcterms:W3CDTF">2016-04-19T15:49:23Z</dcterms:modified>
</cp:coreProperties>
</file>