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58" r:id="rId5"/>
    <p:sldId id="260" r:id="rId6"/>
    <p:sldId id="261" r:id="rId7"/>
    <p:sldId id="267" r:id="rId8"/>
    <p:sldId id="263" r:id="rId9"/>
    <p:sldId id="266" r:id="rId10"/>
    <p:sldId id="268" r:id="rId11"/>
  </p:sldIdLst>
  <p:sldSz cx="12190413" cy="6859588"/>
  <p:notesSz cx="6858000" cy="9144000"/>
  <p:defaultTextStyle>
    <a:defPPr>
      <a:defRPr lang="es-CO"/>
    </a:defPPr>
    <a:lvl1pPr marL="0" algn="l" defTabSz="11913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95686" algn="l" defTabSz="11913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91372" algn="l" defTabSz="11913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87058" algn="l" defTabSz="11913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82744" algn="l" defTabSz="11913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78429" algn="l" defTabSz="11913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74115" algn="l" defTabSz="11913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69801" algn="l" defTabSz="11913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65487" algn="l" defTabSz="11913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27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2FDE5-15F1-44C2-849B-59D5D95B80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340D000-E036-4228-9A0A-93164BF96C31}">
      <dgm:prSet phldrT="[Texto]" custT="1"/>
      <dgm:spPr>
        <a:solidFill>
          <a:srgbClr val="DD2F2F"/>
        </a:solidFill>
        <a:ln>
          <a:solidFill>
            <a:schemeClr val="tx1"/>
          </a:solidFill>
        </a:ln>
      </dgm:spPr>
      <dgm:t>
        <a:bodyPr/>
        <a:lstStyle/>
        <a:p>
          <a:r>
            <a:rPr lang="es-CO" sz="2000" dirty="0" smtClean="0">
              <a:latin typeface="Century Gothic" panose="020B0502020202020204" pitchFamily="34" charset="0"/>
            </a:rPr>
            <a:t>1. Sensibilización</a:t>
          </a:r>
          <a:endParaRPr lang="es-CO" sz="2000" dirty="0">
            <a:latin typeface="Century Gothic" panose="020B0502020202020204" pitchFamily="34" charset="0"/>
          </a:endParaRPr>
        </a:p>
      </dgm:t>
    </dgm:pt>
    <dgm:pt modelId="{F5BFD924-4120-42FB-B68C-FD11A4D7606A}" type="parTrans" cxnId="{C8CFCC9F-5135-4799-8DD6-73BE9083768A}">
      <dgm:prSet/>
      <dgm:spPr/>
      <dgm:t>
        <a:bodyPr/>
        <a:lstStyle/>
        <a:p>
          <a:endParaRPr lang="es-CO"/>
        </a:p>
      </dgm:t>
    </dgm:pt>
    <dgm:pt modelId="{EAA1C122-11D1-42AE-97D7-EA6842D39A25}" type="sibTrans" cxnId="{C8CFCC9F-5135-4799-8DD6-73BE9083768A}">
      <dgm:prSet/>
      <dgm:spPr/>
      <dgm:t>
        <a:bodyPr/>
        <a:lstStyle/>
        <a:p>
          <a:endParaRPr lang="es-CO"/>
        </a:p>
      </dgm:t>
    </dgm:pt>
    <dgm:pt modelId="{74EEFF5A-8ABF-4D34-8A57-8A65AE059FCF}">
      <dgm:prSet phldrT="[Texto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just"/>
          <a:r>
            <a:rPr lang="es-CO" sz="12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Divulgar y posicionar el concepto de movimiento físico como un estilo de vida cotidiano entre los colombianos.</a:t>
          </a:r>
          <a:endParaRPr lang="es-CO" sz="12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921E72B8-D760-4B2E-987F-9A0B86F525B9}" type="parTrans" cxnId="{A86E9B24-ACD8-4C2A-9F97-4B2ACC7A4230}">
      <dgm:prSet/>
      <dgm:spPr/>
      <dgm:t>
        <a:bodyPr/>
        <a:lstStyle/>
        <a:p>
          <a:endParaRPr lang="es-CO"/>
        </a:p>
      </dgm:t>
    </dgm:pt>
    <dgm:pt modelId="{D75E9725-73EE-4D94-A9F9-39E3FF75520A}" type="sibTrans" cxnId="{A86E9B24-ACD8-4C2A-9F97-4B2ACC7A4230}">
      <dgm:prSet/>
      <dgm:spPr/>
      <dgm:t>
        <a:bodyPr/>
        <a:lstStyle/>
        <a:p>
          <a:endParaRPr lang="es-CO"/>
        </a:p>
      </dgm:t>
    </dgm:pt>
    <dgm:pt modelId="{7FB1290B-6985-4B28-AFD5-0882E7FD04D4}">
      <dgm:prSet phldrT="[Texto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just"/>
          <a:r>
            <a:rPr lang="es-CO" sz="12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Empoderar a los colombianos para que practiquen y promuevan estilos de vida activos en la cotidianidad.</a:t>
          </a:r>
          <a:endParaRPr lang="es-CO" sz="12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E7535748-790E-44D4-A3A1-E154C295AAEB}" type="parTrans" cxnId="{DB0D46A8-BB09-439E-A5A4-9C81A89C66B0}">
      <dgm:prSet/>
      <dgm:spPr/>
      <dgm:t>
        <a:bodyPr/>
        <a:lstStyle/>
        <a:p>
          <a:endParaRPr lang="es-CO"/>
        </a:p>
      </dgm:t>
    </dgm:pt>
    <dgm:pt modelId="{E2BA02E0-9644-45F0-9C15-4882ECB50235}" type="sibTrans" cxnId="{DB0D46A8-BB09-439E-A5A4-9C81A89C66B0}">
      <dgm:prSet/>
      <dgm:spPr/>
      <dgm:t>
        <a:bodyPr/>
        <a:lstStyle/>
        <a:p>
          <a:endParaRPr lang="es-CO"/>
        </a:p>
      </dgm:t>
    </dgm:pt>
    <dgm:pt modelId="{2E089F30-8224-4E88-8980-51A493F1FDA5}">
      <dgm:prSet phldrT="[Texto]" custT="1"/>
      <dgm:spPr>
        <a:solidFill>
          <a:srgbClr val="DD2F2F"/>
        </a:solidFill>
        <a:ln>
          <a:solidFill>
            <a:schemeClr val="tx1"/>
          </a:solidFill>
        </a:ln>
      </dgm:spPr>
      <dgm:t>
        <a:bodyPr/>
        <a:lstStyle/>
        <a:p>
          <a:r>
            <a:rPr lang="es-CO" sz="2000" dirty="0" smtClean="0">
              <a:latin typeface="Century Gothic" panose="020B0502020202020204" pitchFamily="34" charset="0"/>
            </a:rPr>
            <a:t>3. Validación</a:t>
          </a:r>
          <a:endParaRPr lang="es-CO" sz="2000" dirty="0">
            <a:latin typeface="Century Gothic" panose="020B0502020202020204" pitchFamily="34" charset="0"/>
          </a:endParaRPr>
        </a:p>
      </dgm:t>
    </dgm:pt>
    <dgm:pt modelId="{50F261D1-71DA-4848-B274-834E8C6C10C8}" type="parTrans" cxnId="{11C2B083-5F1B-4522-9022-281922E124E4}">
      <dgm:prSet/>
      <dgm:spPr/>
      <dgm:t>
        <a:bodyPr/>
        <a:lstStyle/>
        <a:p>
          <a:endParaRPr lang="es-CO"/>
        </a:p>
      </dgm:t>
    </dgm:pt>
    <dgm:pt modelId="{07BAD003-0F0B-4A3E-8F3C-79B4CF2A0000}" type="sibTrans" cxnId="{11C2B083-5F1B-4522-9022-281922E124E4}">
      <dgm:prSet/>
      <dgm:spPr/>
      <dgm:t>
        <a:bodyPr/>
        <a:lstStyle/>
        <a:p>
          <a:endParaRPr lang="es-CO"/>
        </a:p>
      </dgm:t>
    </dgm:pt>
    <dgm:pt modelId="{CF466782-9A7C-4AD6-84F6-72D51D95AD71}">
      <dgm:prSet phldrT="[Texto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just"/>
          <a:r>
            <a:rPr lang="es-CO" sz="1200" dirty="0" smtClean="0">
              <a:latin typeface="Century Gothic" panose="020B0502020202020204" pitchFamily="34" charset="0"/>
            </a:rPr>
            <a:t>Contextualizar a los colombianos sobre los cambios de hábitos a través del tiempo y dar a conocer las razones científicas sobre  la importancia del movimiento para mejorar la calidad de vida.</a:t>
          </a:r>
          <a:endParaRPr lang="es-CO" sz="1200" dirty="0">
            <a:latin typeface="Century Gothic" panose="020B0502020202020204" pitchFamily="34" charset="0"/>
          </a:endParaRPr>
        </a:p>
      </dgm:t>
    </dgm:pt>
    <dgm:pt modelId="{96D0BF24-D438-40FA-8C6C-F35EE43058C9}" type="parTrans" cxnId="{27795253-C297-4002-BA4F-10FE6F06DBB1}">
      <dgm:prSet/>
      <dgm:spPr/>
      <dgm:t>
        <a:bodyPr/>
        <a:lstStyle/>
        <a:p>
          <a:endParaRPr lang="es-CO"/>
        </a:p>
      </dgm:t>
    </dgm:pt>
    <dgm:pt modelId="{DDFFEC48-CFF2-4E31-9974-D497D16BD8D9}" type="sibTrans" cxnId="{27795253-C297-4002-BA4F-10FE6F06DBB1}">
      <dgm:prSet/>
      <dgm:spPr/>
      <dgm:t>
        <a:bodyPr/>
        <a:lstStyle/>
        <a:p>
          <a:endParaRPr lang="es-CO"/>
        </a:p>
      </dgm:t>
    </dgm:pt>
    <dgm:pt modelId="{11FFBCB0-94F6-4713-A15F-C0160C6D963D}">
      <dgm:prSet phldrT="[Texto]" custT="1"/>
      <dgm:spPr>
        <a:solidFill>
          <a:srgbClr val="DD2F2F"/>
        </a:solidFill>
        <a:ln>
          <a:solidFill>
            <a:schemeClr val="tx1"/>
          </a:solidFill>
        </a:ln>
      </dgm:spPr>
      <dgm:t>
        <a:bodyPr/>
        <a:lstStyle/>
        <a:p>
          <a:r>
            <a:rPr lang="es-CO" sz="2000" dirty="0" smtClean="0">
              <a:latin typeface="Century Gothic" panose="020B0502020202020204" pitchFamily="34" charset="0"/>
            </a:rPr>
            <a:t>2. Promoción</a:t>
          </a:r>
          <a:endParaRPr lang="es-CO" sz="2000" dirty="0">
            <a:latin typeface="Century Gothic" panose="020B0502020202020204" pitchFamily="34" charset="0"/>
          </a:endParaRPr>
        </a:p>
      </dgm:t>
    </dgm:pt>
    <dgm:pt modelId="{2CE26218-0C7E-4EEB-86C9-F558DBC2A8A8}" type="sibTrans" cxnId="{7D4FEED0-53BD-4F70-BBDF-BA51E123E862}">
      <dgm:prSet/>
      <dgm:spPr/>
      <dgm:t>
        <a:bodyPr/>
        <a:lstStyle/>
        <a:p>
          <a:endParaRPr lang="es-CO"/>
        </a:p>
      </dgm:t>
    </dgm:pt>
    <dgm:pt modelId="{705B7099-957F-4EE5-86CC-F434B671D3F6}" type="parTrans" cxnId="{7D4FEED0-53BD-4F70-BBDF-BA51E123E862}">
      <dgm:prSet/>
      <dgm:spPr/>
      <dgm:t>
        <a:bodyPr/>
        <a:lstStyle/>
        <a:p>
          <a:endParaRPr lang="es-CO"/>
        </a:p>
      </dgm:t>
    </dgm:pt>
    <dgm:pt modelId="{E7240F8D-0B4B-4EBB-AE33-9D04C171053F}" type="pres">
      <dgm:prSet presAssocID="{E6C2FDE5-15F1-44C2-849B-59D5D95B80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71CAAB1-BC77-42B1-9C5E-C4176B7F1D4F}" type="pres">
      <dgm:prSet presAssocID="{1340D000-E036-4228-9A0A-93164BF96C31}" presName="composite" presStyleCnt="0"/>
      <dgm:spPr/>
    </dgm:pt>
    <dgm:pt modelId="{F5392AF0-17A3-4942-A031-2BED838E3FAE}" type="pres">
      <dgm:prSet presAssocID="{1340D000-E036-4228-9A0A-93164BF96C31}" presName="parTx" presStyleLbl="alignNode1" presStyleIdx="0" presStyleCnt="3" custScaleY="61214" custLinFactNeighborX="-96" custLinFactNeighborY="-15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F201A4-FFAF-4A51-BD06-1591505C4721}" type="pres">
      <dgm:prSet presAssocID="{1340D000-E036-4228-9A0A-93164BF96C31}" presName="desTx" presStyleLbl="alignAccFollowNode1" presStyleIdx="0" presStyleCnt="3" custLinFactNeighborY="76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440659E-1B25-484F-9202-A5FA7AABFFFB}" type="pres">
      <dgm:prSet presAssocID="{EAA1C122-11D1-42AE-97D7-EA6842D39A25}" presName="space" presStyleCnt="0"/>
      <dgm:spPr/>
    </dgm:pt>
    <dgm:pt modelId="{FA978F05-0FBD-40FE-9956-235EEA58CF63}" type="pres">
      <dgm:prSet presAssocID="{11FFBCB0-94F6-4713-A15F-C0160C6D963D}" presName="composite" presStyleCnt="0"/>
      <dgm:spPr/>
    </dgm:pt>
    <dgm:pt modelId="{636A35FE-B158-45A5-B950-132FC4BB66D0}" type="pres">
      <dgm:prSet presAssocID="{11FFBCB0-94F6-4713-A15F-C0160C6D963D}" presName="parTx" presStyleLbl="alignNode1" presStyleIdx="1" presStyleCnt="3" custScaleY="61214" custLinFactNeighborX="96" custLinFactNeighborY="-15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E66D1A-FA5F-41DF-9309-BF1EE8E47EB4}" type="pres">
      <dgm:prSet presAssocID="{11FFBCB0-94F6-4713-A15F-C0160C6D963D}" presName="desTx" presStyleLbl="alignAccFollowNode1" presStyleIdx="1" presStyleCnt="3" custLinFactNeighborY="76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EF7FA2-C606-47C7-9406-61E9830DCEB5}" type="pres">
      <dgm:prSet presAssocID="{2CE26218-0C7E-4EEB-86C9-F558DBC2A8A8}" presName="space" presStyleCnt="0"/>
      <dgm:spPr/>
    </dgm:pt>
    <dgm:pt modelId="{D90AE956-065E-43CD-BB3B-19AACBAC4A3B}" type="pres">
      <dgm:prSet presAssocID="{2E089F30-8224-4E88-8980-51A493F1FDA5}" presName="composite" presStyleCnt="0"/>
      <dgm:spPr/>
    </dgm:pt>
    <dgm:pt modelId="{4AEA0B4E-EC1C-4E53-95D1-CA0B6443900D}" type="pres">
      <dgm:prSet presAssocID="{2E089F30-8224-4E88-8980-51A493F1FDA5}" presName="parTx" presStyleLbl="alignNode1" presStyleIdx="2" presStyleCnt="3" custScaleY="61214" custLinFactNeighborX="96" custLinFactNeighborY="-15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4F3894-82D1-48C9-92FF-F94655356A75}" type="pres">
      <dgm:prSet presAssocID="{2E089F30-8224-4E88-8980-51A493F1FDA5}" presName="desTx" presStyleLbl="alignAccFollowNode1" presStyleIdx="2" presStyleCnt="3" custLinFactNeighborY="76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7795253-C297-4002-BA4F-10FE6F06DBB1}" srcId="{2E089F30-8224-4E88-8980-51A493F1FDA5}" destId="{CF466782-9A7C-4AD6-84F6-72D51D95AD71}" srcOrd="0" destOrd="0" parTransId="{96D0BF24-D438-40FA-8C6C-F35EE43058C9}" sibTransId="{DDFFEC48-CFF2-4E31-9974-D497D16BD8D9}"/>
    <dgm:cxn modelId="{DB0D46A8-BB09-439E-A5A4-9C81A89C66B0}" srcId="{11FFBCB0-94F6-4713-A15F-C0160C6D963D}" destId="{7FB1290B-6985-4B28-AFD5-0882E7FD04D4}" srcOrd="0" destOrd="0" parTransId="{E7535748-790E-44D4-A3A1-E154C295AAEB}" sibTransId="{E2BA02E0-9644-45F0-9C15-4882ECB50235}"/>
    <dgm:cxn modelId="{C8CFCC9F-5135-4799-8DD6-73BE9083768A}" srcId="{E6C2FDE5-15F1-44C2-849B-59D5D95B8046}" destId="{1340D000-E036-4228-9A0A-93164BF96C31}" srcOrd="0" destOrd="0" parTransId="{F5BFD924-4120-42FB-B68C-FD11A4D7606A}" sibTransId="{EAA1C122-11D1-42AE-97D7-EA6842D39A25}"/>
    <dgm:cxn modelId="{739E12D3-6FAF-49EE-9C2A-CBF15FEC0668}" type="presOf" srcId="{1340D000-E036-4228-9A0A-93164BF96C31}" destId="{F5392AF0-17A3-4942-A031-2BED838E3FAE}" srcOrd="0" destOrd="0" presId="urn:microsoft.com/office/officeart/2005/8/layout/hList1"/>
    <dgm:cxn modelId="{53AF5314-CB3D-48DE-88C9-1F6A22DE6DA0}" type="presOf" srcId="{CF466782-9A7C-4AD6-84F6-72D51D95AD71}" destId="{FE4F3894-82D1-48C9-92FF-F94655356A75}" srcOrd="0" destOrd="0" presId="urn:microsoft.com/office/officeart/2005/8/layout/hList1"/>
    <dgm:cxn modelId="{A86E9B24-ACD8-4C2A-9F97-4B2ACC7A4230}" srcId="{1340D000-E036-4228-9A0A-93164BF96C31}" destId="{74EEFF5A-8ABF-4D34-8A57-8A65AE059FCF}" srcOrd="0" destOrd="0" parTransId="{921E72B8-D760-4B2E-987F-9A0B86F525B9}" sibTransId="{D75E9725-73EE-4D94-A9F9-39E3FF75520A}"/>
    <dgm:cxn modelId="{6D0CCC61-6876-4783-957B-4BC31C67C5CB}" type="presOf" srcId="{7FB1290B-6985-4B28-AFD5-0882E7FD04D4}" destId="{F7E66D1A-FA5F-41DF-9309-BF1EE8E47EB4}" srcOrd="0" destOrd="0" presId="urn:microsoft.com/office/officeart/2005/8/layout/hList1"/>
    <dgm:cxn modelId="{11C2B083-5F1B-4522-9022-281922E124E4}" srcId="{E6C2FDE5-15F1-44C2-849B-59D5D95B8046}" destId="{2E089F30-8224-4E88-8980-51A493F1FDA5}" srcOrd="2" destOrd="0" parTransId="{50F261D1-71DA-4848-B274-834E8C6C10C8}" sibTransId="{07BAD003-0F0B-4A3E-8F3C-79B4CF2A0000}"/>
    <dgm:cxn modelId="{F9C01EC6-9B00-490F-98E4-761B8EE9C5FA}" type="presOf" srcId="{E6C2FDE5-15F1-44C2-849B-59D5D95B8046}" destId="{E7240F8D-0B4B-4EBB-AE33-9D04C171053F}" srcOrd="0" destOrd="0" presId="urn:microsoft.com/office/officeart/2005/8/layout/hList1"/>
    <dgm:cxn modelId="{46FAA12D-F4AE-4276-94A2-0AF1ED34610F}" type="presOf" srcId="{2E089F30-8224-4E88-8980-51A493F1FDA5}" destId="{4AEA0B4E-EC1C-4E53-95D1-CA0B6443900D}" srcOrd="0" destOrd="0" presId="urn:microsoft.com/office/officeart/2005/8/layout/hList1"/>
    <dgm:cxn modelId="{7D4FEED0-53BD-4F70-BBDF-BA51E123E862}" srcId="{E6C2FDE5-15F1-44C2-849B-59D5D95B8046}" destId="{11FFBCB0-94F6-4713-A15F-C0160C6D963D}" srcOrd="1" destOrd="0" parTransId="{705B7099-957F-4EE5-86CC-F434B671D3F6}" sibTransId="{2CE26218-0C7E-4EEB-86C9-F558DBC2A8A8}"/>
    <dgm:cxn modelId="{2BDEC087-C2BF-4CE6-B7A6-681273F70829}" type="presOf" srcId="{11FFBCB0-94F6-4713-A15F-C0160C6D963D}" destId="{636A35FE-B158-45A5-B950-132FC4BB66D0}" srcOrd="0" destOrd="0" presId="urn:microsoft.com/office/officeart/2005/8/layout/hList1"/>
    <dgm:cxn modelId="{631D57CA-8C27-437B-B482-976D1862FCDD}" type="presOf" srcId="{74EEFF5A-8ABF-4D34-8A57-8A65AE059FCF}" destId="{85F201A4-FFAF-4A51-BD06-1591505C4721}" srcOrd="0" destOrd="0" presId="urn:microsoft.com/office/officeart/2005/8/layout/hList1"/>
    <dgm:cxn modelId="{75DD5D0F-997E-43FE-AE96-841C6C9454A7}" type="presParOf" srcId="{E7240F8D-0B4B-4EBB-AE33-9D04C171053F}" destId="{671CAAB1-BC77-42B1-9C5E-C4176B7F1D4F}" srcOrd="0" destOrd="0" presId="urn:microsoft.com/office/officeart/2005/8/layout/hList1"/>
    <dgm:cxn modelId="{00ACD6D5-18D1-4D89-A283-B91FED76DD83}" type="presParOf" srcId="{671CAAB1-BC77-42B1-9C5E-C4176B7F1D4F}" destId="{F5392AF0-17A3-4942-A031-2BED838E3FAE}" srcOrd="0" destOrd="0" presId="urn:microsoft.com/office/officeart/2005/8/layout/hList1"/>
    <dgm:cxn modelId="{C68A57A6-E718-43BB-9C92-A9FB111E674F}" type="presParOf" srcId="{671CAAB1-BC77-42B1-9C5E-C4176B7F1D4F}" destId="{85F201A4-FFAF-4A51-BD06-1591505C4721}" srcOrd="1" destOrd="0" presId="urn:microsoft.com/office/officeart/2005/8/layout/hList1"/>
    <dgm:cxn modelId="{CD45FDF7-93F7-4176-BECD-80642DF2F6A0}" type="presParOf" srcId="{E7240F8D-0B4B-4EBB-AE33-9D04C171053F}" destId="{2440659E-1B25-484F-9202-A5FA7AABFFFB}" srcOrd="1" destOrd="0" presId="urn:microsoft.com/office/officeart/2005/8/layout/hList1"/>
    <dgm:cxn modelId="{1067247F-53C1-403E-B866-184B23E0F50A}" type="presParOf" srcId="{E7240F8D-0B4B-4EBB-AE33-9D04C171053F}" destId="{FA978F05-0FBD-40FE-9956-235EEA58CF63}" srcOrd="2" destOrd="0" presId="urn:microsoft.com/office/officeart/2005/8/layout/hList1"/>
    <dgm:cxn modelId="{408ED5CE-8642-4C0C-975C-946837258355}" type="presParOf" srcId="{FA978F05-0FBD-40FE-9956-235EEA58CF63}" destId="{636A35FE-B158-45A5-B950-132FC4BB66D0}" srcOrd="0" destOrd="0" presId="urn:microsoft.com/office/officeart/2005/8/layout/hList1"/>
    <dgm:cxn modelId="{5F3F79B0-CBBE-4574-A346-4C772EE3D25A}" type="presParOf" srcId="{FA978F05-0FBD-40FE-9956-235EEA58CF63}" destId="{F7E66D1A-FA5F-41DF-9309-BF1EE8E47EB4}" srcOrd="1" destOrd="0" presId="urn:microsoft.com/office/officeart/2005/8/layout/hList1"/>
    <dgm:cxn modelId="{27D0B183-4244-4084-B521-6B6D0E3384BC}" type="presParOf" srcId="{E7240F8D-0B4B-4EBB-AE33-9D04C171053F}" destId="{37EF7FA2-C606-47C7-9406-61E9830DCEB5}" srcOrd="3" destOrd="0" presId="urn:microsoft.com/office/officeart/2005/8/layout/hList1"/>
    <dgm:cxn modelId="{C9EB9BDC-923B-4A75-A2BB-0D110C690023}" type="presParOf" srcId="{E7240F8D-0B4B-4EBB-AE33-9D04C171053F}" destId="{D90AE956-065E-43CD-BB3B-19AACBAC4A3B}" srcOrd="4" destOrd="0" presId="urn:microsoft.com/office/officeart/2005/8/layout/hList1"/>
    <dgm:cxn modelId="{C9C588B4-597A-4757-8052-02B24319B732}" type="presParOf" srcId="{D90AE956-065E-43CD-BB3B-19AACBAC4A3B}" destId="{4AEA0B4E-EC1C-4E53-95D1-CA0B6443900D}" srcOrd="0" destOrd="0" presId="urn:microsoft.com/office/officeart/2005/8/layout/hList1"/>
    <dgm:cxn modelId="{A69BF66F-80B0-4B7D-B3ED-61111F3342F2}" type="presParOf" srcId="{D90AE956-065E-43CD-BB3B-19AACBAC4A3B}" destId="{FE4F3894-82D1-48C9-92FF-F94655356A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C2FDE5-15F1-44C2-849B-59D5D95B80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4EEFF5A-8ABF-4D34-8A57-8A65AE059FCF}">
      <dgm:prSet phldrT="[Texto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just"/>
          <a:r>
            <a:rPr lang="es-CO" sz="12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En las principales ciudades del país, se montarán las cápsulas del movimiento, donde se registrarán video clips de personas del común respondiendo a las preguntas:  ¿Por qué saltas?, ¿por qué bailas?, ¿por qué corres?, ¿por qué te mueves?. </a:t>
          </a:r>
          <a:endParaRPr lang="es-CO" sz="12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921E72B8-D760-4B2E-987F-9A0B86F525B9}" type="parTrans" cxnId="{A86E9B24-ACD8-4C2A-9F97-4B2ACC7A4230}">
      <dgm:prSet/>
      <dgm:spPr/>
      <dgm:t>
        <a:bodyPr/>
        <a:lstStyle/>
        <a:p>
          <a:endParaRPr lang="es-CO"/>
        </a:p>
      </dgm:t>
    </dgm:pt>
    <dgm:pt modelId="{D75E9725-73EE-4D94-A9F9-39E3FF75520A}" type="sibTrans" cxnId="{A86E9B24-ACD8-4C2A-9F97-4B2ACC7A4230}">
      <dgm:prSet/>
      <dgm:spPr/>
      <dgm:t>
        <a:bodyPr/>
        <a:lstStyle/>
        <a:p>
          <a:endParaRPr lang="es-CO"/>
        </a:p>
      </dgm:t>
    </dgm:pt>
    <dgm:pt modelId="{7FB1290B-6985-4B28-AFD5-0882E7FD04D4}">
      <dgm:prSet phldrT="[Texto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just"/>
          <a:r>
            <a:rPr lang="es-CO" sz="12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Crear la ORGANIZACIÓN NACIONAL DEL MOVIMIENTO, una iniciativa que permitirá promover  estilos de vida a través de acciones cotidianas. </a:t>
          </a:r>
          <a:endParaRPr lang="es-CO" sz="12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E7535748-790E-44D4-A3A1-E154C295AAEB}" type="parTrans" cxnId="{DB0D46A8-BB09-439E-A5A4-9C81A89C66B0}">
      <dgm:prSet/>
      <dgm:spPr/>
      <dgm:t>
        <a:bodyPr/>
        <a:lstStyle/>
        <a:p>
          <a:endParaRPr lang="es-CO"/>
        </a:p>
      </dgm:t>
    </dgm:pt>
    <dgm:pt modelId="{E2BA02E0-9644-45F0-9C15-4882ECB50235}" type="sibTrans" cxnId="{DB0D46A8-BB09-439E-A5A4-9C81A89C66B0}">
      <dgm:prSet/>
      <dgm:spPr/>
      <dgm:t>
        <a:bodyPr/>
        <a:lstStyle/>
        <a:p>
          <a:endParaRPr lang="es-CO"/>
        </a:p>
      </dgm:t>
    </dgm:pt>
    <dgm:pt modelId="{2E089F30-8224-4E88-8980-51A493F1FDA5}">
      <dgm:prSet phldrT="[Texto]" custT="1"/>
      <dgm:spPr>
        <a:solidFill>
          <a:srgbClr val="DD2F2F"/>
        </a:solidFill>
        <a:ln>
          <a:solidFill>
            <a:schemeClr val="tx1"/>
          </a:solidFill>
        </a:ln>
      </dgm:spPr>
      <dgm:t>
        <a:bodyPr/>
        <a:lstStyle/>
        <a:p>
          <a:r>
            <a:rPr lang="es-CO" sz="2000" dirty="0" smtClean="0">
              <a:latin typeface="Century Gothic" panose="020B0502020202020204" pitchFamily="34" charset="0"/>
            </a:rPr>
            <a:t>A </a:t>
          </a:r>
          <a:r>
            <a:rPr lang="es-CO" sz="1800" dirty="0" smtClean="0">
              <a:latin typeface="Century Gothic" panose="020B0502020202020204" pitchFamily="34" charset="0"/>
            </a:rPr>
            <a:t>través</a:t>
          </a:r>
          <a:r>
            <a:rPr lang="es-CO" sz="2000" dirty="0" smtClean="0">
              <a:latin typeface="Century Gothic" panose="020B0502020202020204" pitchFamily="34" charset="0"/>
            </a:rPr>
            <a:t> de un espacio de reflexión</a:t>
          </a:r>
          <a:endParaRPr lang="es-CO" sz="2000" dirty="0">
            <a:latin typeface="Century Gothic" panose="020B0502020202020204" pitchFamily="34" charset="0"/>
          </a:endParaRPr>
        </a:p>
      </dgm:t>
    </dgm:pt>
    <dgm:pt modelId="{50F261D1-71DA-4848-B274-834E8C6C10C8}" type="parTrans" cxnId="{11C2B083-5F1B-4522-9022-281922E124E4}">
      <dgm:prSet/>
      <dgm:spPr/>
      <dgm:t>
        <a:bodyPr/>
        <a:lstStyle/>
        <a:p>
          <a:endParaRPr lang="es-CO"/>
        </a:p>
      </dgm:t>
    </dgm:pt>
    <dgm:pt modelId="{07BAD003-0F0B-4A3E-8F3C-79B4CF2A0000}" type="sibTrans" cxnId="{11C2B083-5F1B-4522-9022-281922E124E4}">
      <dgm:prSet/>
      <dgm:spPr/>
      <dgm:t>
        <a:bodyPr/>
        <a:lstStyle/>
        <a:p>
          <a:endParaRPr lang="es-CO"/>
        </a:p>
      </dgm:t>
    </dgm:pt>
    <dgm:pt modelId="{CF466782-9A7C-4AD6-84F6-72D51D95AD71}">
      <dgm:prSet phldrT="[Texto]"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just"/>
          <a:r>
            <a:rPr lang="es-CO" sz="1200" dirty="0" smtClean="0">
              <a:latin typeface="Century Gothic" panose="020B0502020202020204" pitchFamily="34" charset="0"/>
            </a:rPr>
            <a:t>En el marco del lanzamiento de la Organización Nacional del Movimiento, se creará un foro dinámico en el que especialistas de talla nacional e internacional concientizarán a las personas sobre la importancia de los cambios de hábitos para tener una vida saludable.</a:t>
          </a:r>
          <a:endParaRPr lang="es-CO" sz="1200" dirty="0">
            <a:latin typeface="Century Gothic" panose="020B0502020202020204" pitchFamily="34" charset="0"/>
          </a:endParaRPr>
        </a:p>
      </dgm:t>
    </dgm:pt>
    <dgm:pt modelId="{96D0BF24-D438-40FA-8C6C-F35EE43058C9}" type="parTrans" cxnId="{27795253-C297-4002-BA4F-10FE6F06DBB1}">
      <dgm:prSet/>
      <dgm:spPr/>
      <dgm:t>
        <a:bodyPr/>
        <a:lstStyle/>
        <a:p>
          <a:endParaRPr lang="es-CO"/>
        </a:p>
      </dgm:t>
    </dgm:pt>
    <dgm:pt modelId="{DDFFEC48-CFF2-4E31-9974-D497D16BD8D9}" type="sibTrans" cxnId="{27795253-C297-4002-BA4F-10FE6F06DBB1}">
      <dgm:prSet/>
      <dgm:spPr/>
      <dgm:t>
        <a:bodyPr/>
        <a:lstStyle/>
        <a:p>
          <a:endParaRPr lang="es-CO"/>
        </a:p>
      </dgm:t>
    </dgm:pt>
    <dgm:pt modelId="{11FFBCB0-94F6-4713-A15F-C0160C6D963D}">
      <dgm:prSet phldrT="[Texto]" custT="1"/>
      <dgm:spPr>
        <a:solidFill>
          <a:srgbClr val="DD2F2F"/>
        </a:solidFill>
        <a:ln>
          <a:solidFill>
            <a:schemeClr val="tx1"/>
          </a:solidFill>
        </a:ln>
      </dgm:spPr>
      <dgm:t>
        <a:bodyPr/>
        <a:lstStyle/>
        <a:p>
          <a:r>
            <a:rPr lang="es-CO" sz="2000" dirty="0" smtClean="0">
              <a:latin typeface="Century Gothic" panose="020B0502020202020204" pitchFamily="34" charset="0"/>
            </a:rPr>
            <a:t>A través de multiplicadores</a:t>
          </a:r>
          <a:endParaRPr lang="es-CO" sz="2000" dirty="0">
            <a:latin typeface="Century Gothic" panose="020B0502020202020204" pitchFamily="34" charset="0"/>
          </a:endParaRPr>
        </a:p>
      </dgm:t>
    </dgm:pt>
    <dgm:pt modelId="{2CE26218-0C7E-4EEB-86C9-F558DBC2A8A8}" type="sibTrans" cxnId="{7D4FEED0-53BD-4F70-BBDF-BA51E123E862}">
      <dgm:prSet/>
      <dgm:spPr/>
      <dgm:t>
        <a:bodyPr/>
        <a:lstStyle/>
        <a:p>
          <a:endParaRPr lang="es-CO"/>
        </a:p>
      </dgm:t>
    </dgm:pt>
    <dgm:pt modelId="{705B7099-957F-4EE5-86CC-F434B671D3F6}" type="parTrans" cxnId="{7D4FEED0-53BD-4F70-BBDF-BA51E123E862}">
      <dgm:prSet/>
      <dgm:spPr/>
      <dgm:t>
        <a:bodyPr/>
        <a:lstStyle/>
        <a:p>
          <a:endParaRPr lang="es-CO"/>
        </a:p>
      </dgm:t>
    </dgm:pt>
    <dgm:pt modelId="{1340D000-E036-4228-9A0A-93164BF96C31}">
      <dgm:prSet phldrT="[Texto]" custT="1"/>
      <dgm:spPr>
        <a:solidFill>
          <a:srgbClr val="DD2F2F"/>
        </a:solidFill>
        <a:ln>
          <a:solidFill>
            <a:schemeClr val="tx1"/>
          </a:solidFill>
        </a:ln>
      </dgm:spPr>
      <dgm:t>
        <a:bodyPr/>
        <a:lstStyle/>
        <a:p>
          <a:r>
            <a:rPr lang="es-CO" sz="2000" dirty="0" smtClean="0">
              <a:latin typeface="Century Gothic" panose="020B0502020202020204" pitchFamily="34" charset="0"/>
            </a:rPr>
            <a:t>A través de testimoniales</a:t>
          </a:r>
          <a:endParaRPr lang="es-CO" sz="2000" dirty="0">
            <a:latin typeface="Century Gothic" panose="020B0502020202020204" pitchFamily="34" charset="0"/>
          </a:endParaRPr>
        </a:p>
      </dgm:t>
    </dgm:pt>
    <dgm:pt modelId="{EAA1C122-11D1-42AE-97D7-EA6842D39A25}" type="sibTrans" cxnId="{C8CFCC9F-5135-4799-8DD6-73BE9083768A}">
      <dgm:prSet/>
      <dgm:spPr/>
      <dgm:t>
        <a:bodyPr/>
        <a:lstStyle/>
        <a:p>
          <a:endParaRPr lang="es-CO"/>
        </a:p>
      </dgm:t>
    </dgm:pt>
    <dgm:pt modelId="{F5BFD924-4120-42FB-B68C-FD11A4D7606A}" type="parTrans" cxnId="{C8CFCC9F-5135-4799-8DD6-73BE9083768A}">
      <dgm:prSet/>
      <dgm:spPr/>
      <dgm:t>
        <a:bodyPr/>
        <a:lstStyle/>
        <a:p>
          <a:endParaRPr lang="es-CO"/>
        </a:p>
      </dgm:t>
    </dgm:pt>
    <dgm:pt modelId="{E7240F8D-0B4B-4EBB-AE33-9D04C171053F}" type="pres">
      <dgm:prSet presAssocID="{E6C2FDE5-15F1-44C2-849B-59D5D95B80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71CAAB1-BC77-42B1-9C5E-C4176B7F1D4F}" type="pres">
      <dgm:prSet presAssocID="{1340D000-E036-4228-9A0A-93164BF96C31}" presName="composite" presStyleCnt="0"/>
      <dgm:spPr/>
    </dgm:pt>
    <dgm:pt modelId="{F5392AF0-17A3-4942-A031-2BED838E3FAE}" type="pres">
      <dgm:prSet presAssocID="{1340D000-E036-4228-9A0A-93164BF96C31}" presName="parTx" presStyleLbl="alignNode1" presStyleIdx="0" presStyleCnt="3" custScaleY="54485" custLinFactNeighborX="-103" custLinFactNeighborY="-23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F201A4-FFAF-4A51-BD06-1591505C4721}" type="pres">
      <dgm:prSet presAssocID="{1340D000-E036-4228-9A0A-93164BF96C31}" presName="desTx" presStyleLbl="alignAccFollowNode1" presStyleIdx="0" presStyleCnt="3" custLinFactNeighborY="469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440659E-1B25-484F-9202-A5FA7AABFFFB}" type="pres">
      <dgm:prSet presAssocID="{EAA1C122-11D1-42AE-97D7-EA6842D39A25}" presName="space" presStyleCnt="0"/>
      <dgm:spPr/>
    </dgm:pt>
    <dgm:pt modelId="{FA978F05-0FBD-40FE-9956-235EEA58CF63}" type="pres">
      <dgm:prSet presAssocID="{11FFBCB0-94F6-4713-A15F-C0160C6D963D}" presName="composite" presStyleCnt="0"/>
      <dgm:spPr/>
    </dgm:pt>
    <dgm:pt modelId="{636A35FE-B158-45A5-B950-132FC4BB66D0}" type="pres">
      <dgm:prSet presAssocID="{11FFBCB0-94F6-4713-A15F-C0160C6D963D}" presName="parTx" presStyleLbl="alignNode1" presStyleIdx="1" presStyleCnt="3" custScaleY="54484" custLinFactNeighborX="96" custLinFactNeighborY="-25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E66D1A-FA5F-41DF-9309-BF1EE8E47EB4}" type="pres">
      <dgm:prSet presAssocID="{11FFBCB0-94F6-4713-A15F-C0160C6D963D}" presName="desTx" presStyleLbl="alignAccFollowNode1" presStyleIdx="1" presStyleCnt="3" custLinFactNeighborY="349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EF7FA2-C606-47C7-9406-61E9830DCEB5}" type="pres">
      <dgm:prSet presAssocID="{2CE26218-0C7E-4EEB-86C9-F558DBC2A8A8}" presName="space" presStyleCnt="0"/>
      <dgm:spPr/>
    </dgm:pt>
    <dgm:pt modelId="{D90AE956-065E-43CD-BB3B-19AACBAC4A3B}" type="pres">
      <dgm:prSet presAssocID="{2E089F30-8224-4E88-8980-51A493F1FDA5}" presName="composite" presStyleCnt="0"/>
      <dgm:spPr/>
    </dgm:pt>
    <dgm:pt modelId="{4AEA0B4E-EC1C-4E53-95D1-CA0B6443900D}" type="pres">
      <dgm:prSet presAssocID="{2E089F30-8224-4E88-8980-51A493F1FDA5}" presName="parTx" presStyleLbl="alignNode1" presStyleIdx="2" presStyleCnt="3" custScaleY="54484" custLinFactNeighborX="96" custLinFactNeighborY="-25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4F3894-82D1-48C9-92FF-F94655356A75}" type="pres">
      <dgm:prSet presAssocID="{2E089F30-8224-4E88-8980-51A493F1FDA5}" presName="desTx" presStyleLbl="alignAccFollowNode1" presStyleIdx="2" presStyleCnt="3" custLinFactNeighborY="469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7795253-C297-4002-BA4F-10FE6F06DBB1}" srcId="{2E089F30-8224-4E88-8980-51A493F1FDA5}" destId="{CF466782-9A7C-4AD6-84F6-72D51D95AD71}" srcOrd="0" destOrd="0" parTransId="{96D0BF24-D438-40FA-8C6C-F35EE43058C9}" sibTransId="{DDFFEC48-CFF2-4E31-9974-D497D16BD8D9}"/>
    <dgm:cxn modelId="{DB0D46A8-BB09-439E-A5A4-9C81A89C66B0}" srcId="{11FFBCB0-94F6-4713-A15F-C0160C6D963D}" destId="{7FB1290B-6985-4B28-AFD5-0882E7FD04D4}" srcOrd="0" destOrd="0" parTransId="{E7535748-790E-44D4-A3A1-E154C295AAEB}" sibTransId="{E2BA02E0-9644-45F0-9C15-4882ECB50235}"/>
    <dgm:cxn modelId="{C8CFCC9F-5135-4799-8DD6-73BE9083768A}" srcId="{E6C2FDE5-15F1-44C2-849B-59D5D95B8046}" destId="{1340D000-E036-4228-9A0A-93164BF96C31}" srcOrd="0" destOrd="0" parTransId="{F5BFD924-4120-42FB-B68C-FD11A4D7606A}" sibTransId="{EAA1C122-11D1-42AE-97D7-EA6842D39A25}"/>
    <dgm:cxn modelId="{4320CC37-D9DE-4F8C-815E-8CB2FA09D4F3}" type="presOf" srcId="{2E089F30-8224-4E88-8980-51A493F1FDA5}" destId="{4AEA0B4E-EC1C-4E53-95D1-CA0B6443900D}" srcOrd="0" destOrd="0" presId="urn:microsoft.com/office/officeart/2005/8/layout/hList1"/>
    <dgm:cxn modelId="{A86E9B24-ACD8-4C2A-9F97-4B2ACC7A4230}" srcId="{1340D000-E036-4228-9A0A-93164BF96C31}" destId="{74EEFF5A-8ABF-4D34-8A57-8A65AE059FCF}" srcOrd="0" destOrd="0" parTransId="{921E72B8-D760-4B2E-987F-9A0B86F525B9}" sibTransId="{D75E9725-73EE-4D94-A9F9-39E3FF75520A}"/>
    <dgm:cxn modelId="{4C7AA70C-E381-4395-8758-A7FE5AA7AB13}" type="presOf" srcId="{7FB1290B-6985-4B28-AFD5-0882E7FD04D4}" destId="{F7E66D1A-FA5F-41DF-9309-BF1EE8E47EB4}" srcOrd="0" destOrd="0" presId="urn:microsoft.com/office/officeart/2005/8/layout/hList1"/>
    <dgm:cxn modelId="{720C5420-B7B7-455E-9137-BA88766B656D}" type="presOf" srcId="{E6C2FDE5-15F1-44C2-849B-59D5D95B8046}" destId="{E7240F8D-0B4B-4EBB-AE33-9D04C171053F}" srcOrd="0" destOrd="0" presId="urn:microsoft.com/office/officeart/2005/8/layout/hList1"/>
    <dgm:cxn modelId="{11C2B083-5F1B-4522-9022-281922E124E4}" srcId="{E6C2FDE5-15F1-44C2-849B-59D5D95B8046}" destId="{2E089F30-8224-4E88-8980-51A493F1FDA5}" srcOrd="2" destOrd="0" parTransId="{50F261D1-71DA-4848-B274-834E8C6C10C8}" sibTransId="{07BAD003-0F0B-4A3E-8F3C-79B4CF2A0000}"/>
    <dgm:cxn modelId="{822F240B-3832-4031-9C3D-12B9B0483A20}" type="presOf" srcId="{11FFBCB0-94F6-4713-A15F-C0160C6D963D}" destId="{636A35FE-B158-45A5-B950-132FC4BB66D0}" srcOrd="0" destOrd="0" presId="urn:microsoft.com/office/officeart/2005/8/layout/hList1"/>
    <dgm:cxn modelId="{7B84003B-C2C3-4A2C-AC80-848074F69A0C}" type="presOf" srcId="{CF466782-9A7C-4AD6-84F6-72D51D95AD71}" destId="{FE4F3894-82D1-48C9-92FF-F94655356A75}" srcOrd="0" destOrd="0" presId="urn:microsoft.com/office/officeart/2005/8/layout/hList1"/>
    <dgm:cxn modelId="{8917EA57-EE98-4096-92E9-7EF9D12736A7}" type="presOf" srcId="{1340D000-E036-4228-9A0A-93164BF96C31}" destId="{F5392AF0-17A3-4942-A031-2BED838E3FAE}" srcOrd="0" destOrd="0" presId="urn:microsoft.com/office/officeart/2005/8/layout/hList1"/>
    <dgm:cxn modelId="{7D4FEED0-53BD-4F70-BBDF-BA51E123E862}" srcId="{E6C2FDE5-15F1-44C2-849B-59D5D95B8046}" destId="{11FFBCB0-94F6-4713-A15F-C0160C6D963D}" srcOrd="1" destOrd="0" parTransId="{705B7099-957F-4EE5-86CC-F434B671D3F6}" sibTransId="{2CE26218-0C7E-4EEB-86C9-F558DBC2A8A8}"/>
    <dgm:cxn modelId="{234412A8-C101-46EB-8FCD-A2C2F43AF7DD}" type="presOf" srcId="{74EEFF5A-8ABF-4D34-8A57-8A65AE059FCF}" destId="{85F201A4-FFAF-4A51-BD06-1591505C4721}" srcOrd="0" destOrd="0" presId="urn:microsoft.com/office/officeart/2005/8/layout/hList1"/>
    <dgm:cxn modelId="{B8FF2224-80B8-41F9-A2AD-579E6668EDFD}" type="presParOf" srcId="{E7240F8D-0B4B-4EBB-AE33-9D04C171053F}" destId="{671CAAB1-BC77-42B1-9C5E-C4176B7F1D4F}" srcOrd="0" destOrd="0" presId="urn:microsoft.com/office/officeart/2005/8/layout/hList1"/>
    <dgm:cxn modelId="{3AA39821-F4D8-4EC8-B3F9-6710972E22EB}" type="presParOf" srcId="{671CAAB1-BC77-42B1-9C5E-C4176B7F1D4F}" destId="{F5392AF0-17A3-4942-A031-2BED838E3FAE}" srcOrd="0" destOrd="0" presId="urn:microsoft.com/office/officeart/2005/8/layout/hList1"/>
    <dgm:cxn modelId="{A5B790CA-5FB5-4A8B-B4A5-293BF19DE6FD}" type="presParOf" srcId="{671CAAB1-BC77-42B1-9C5E-C4176B7F1D4F}" destId="{85F201A4-FFAF-4A51-BD06-1591505C4721}" srcOrd="1" destOrd="0" presId="urn:microsoft.com/office/officeart/2005/8/layout/hList1"/>
    <dgm:cxn modelId="{974A4D53-F5C0-40C0-80A4-3C4BD0FFB880}" type="presParOf" srcId="{E7240F8D-0B4B-4EBB-AE33-9D04C171053F}" destId="{2440659E-1B25-484F-9202-A5FA7AABFFFB}" srcOrd="1" destOrd="0" presId="urn:microsoft.com/office/officeart/2005/8/layout/hList1"/>
    <dgm:cxn modelId="{2E1F7394-9542-40BA-8D7C-DFDC73745A63}" type="presParOf" srcId="{E7240F8D-0B4B-4EBB-AE33-9D04C171053F}" destId="{FA978F05-0FBD-40FE-9956-235EEA58CF63}" srcOrd="2" destOrd="0" presId="urn:microsoft.com/office/officeart/2005/8/layout/hList1"/>
    <dgm:cxn modelId="{57245DCA-F5F6-4831-B5B0-E8BA774D879C}" type="presParOf" srcId="{FA978F05-0FBD-40FE-9956-235EEA58CF63}" destId="{636A35FE-B158-45A5-B950-132FC4BB66D0}" srcOrd="0" destOrd="0" presId="urn:microsoft.com/office/officeart/2005/8/layout/hList1"/>
    <dgm:cxn modelId="{1F747A09-8A74-4FD6-A7FA-F3CADD513A45}" type="presParOf" srcId="{FA978F05-0FBD-40FE-9956-235EEA58CF63}" destId="{F7E66D1A-FA5F-41DF-9309-BF1EE8E47EB4}" srcOrd="1" destOrd="0" presId="urn:microsoft.com/office/officeart/2005/8/layout/hList1"/>
    <dgm:cxn modelId="{4CE248AC-E9F2-405E-9BD9-D5E6FF1E168E}" type="presParOf" srcId="{E7240F8D-0B4B-4EBB-AE33-9D04C171053F}" destId="{37EF7FA2-C606-47C7-9406-61E9830DCEB5}" srcOrd="3" destOrd="0" presId="urn:microsoft.com/office/officeart/2005/8/layout/hList1"/>
    <dgm:cxn modelId="{8125EC40-A2E0-4C0A-A99E-CDD2FF60685F}" type="presParOf" srcId="{E7240F8D-0B4B-4EBB-AE33-9D04C171053F}" destId="{D90AE956-065E-43CD-BB3B-19AACBAC4A3B}" srcOrd="4" destOrd="0" presId="urn:microsoft.com/office/officeart/2005/8/layout/hList1"/>
    <dgm:cxn modelId="{5AE8D820-7ACA-4DF4-A74F-98E30CFC52EB}" type="presParOf" srcId="{D90AE956-065E-43CD-BB3B-19AACBAC4A3B}" destId="{4AEA0B4E-EC1C-4E53-95D1-CA0B6443900D}" srcOrd="0" destOrd="0" presId="urn:microsoft.com/office/officeart/2005/8/layout/hList1"/>
    <dgm:cxn modelId="{F6242D69-D095-4A26-A035-FFBE6E333E03}" type="presParOf" srcId="{D90AE956-065E-43CD-BB3B-19AACBAC4A3B}" destId="{FE4F3894-82D1-48C9-92FF-F94655356A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D485F-8CDD-4166-BC09-C13A1D2D1064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2554F5E6-DD0D-414E-BEBC-F07EC75118E0}">
      <dgm:prSet phldrT="[Texto]" custT="1"/>
      <dgm:spPr>
        <a:solidFill>
          <a:srgbClr val="DD2F2F"/>
        </a:solidFill>
        <a:ln>
          <a:solidFill>
            <a:schemeClr val="tx1"/>
          </a:solidFill>
        </a:ln>
      </dgm:spPr>
      <dgm:t>
        <a:bodyPr/>
        <a:lstStyle/>
        <a:p>
          <a:r>
            <a:rPr lang="es-CO" sz="1800" b="1" dirty="0" smtClean="0">
              <a:latin typeface="Century Gothic" panose="020B0502020202020204" pitchFamily="34" charset="0"/>
            </a:rPr>
            <a:t>Colombianos</a:t>
          </a:r>
          <a:endParaRPr lang="es-CO" sz="1800" b="1" dirty="0">
            <a:latin typeface="Century Gothic" panose="020B0502020202020204" pitchFamily="34" charset="0"/>
          </a:endParaRPr>
        </a:p>
      </dgm:t>
    </dgm:pt>
    <dgm:pt modelId="{7DCC4B98-A6C4-460D-8311-51A6BE46B200}" type="parTrans" cxnId="{E9D035EF-794F-4778-9A43-6CFFF7DF854C}">
      <dgm:prSet/>
      <dgm:spPr/>
      <dgm:t>
        <a:bodyPr/>
        <a:lstStyle/>
        <a:p>
          <a:endParaRPr lang="es-CO" sz="1800" b="1">
            <a:latin typeface="Century Gothic" panose="020B0502020202020204" pitchFamily="34" charset="0"/>
          </a:endParaRPr>
        </a:p>
      </dgm:t>
    </dgm:pt>
    <dgm:pt modelId="{3CDA3597-ACC7-4776-A5AF-B20A945972A2}" type="sibTrans" cxnId="{E9D035EF-794F-4778-9A43-6CFFF7DF854C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s-CO" sz="1800" b="1">
            <a:latin typeface="Century Gothic" panose="020B0502020202020204" pitchFamily="34" charset="0"/>
          </a:endParaRPr>
        </a:p>
      </dgm:t>
    </dgm:pt>
    <dgm:pt modelId="{CEBF48FF-86E0-4E8E-8D7B-6209F7B5C69E}">
      <dgm:prSet phldrT="[Texto]" custT="1"/>
      <dgm:spPr>
        <a:solidFill>
          <a:srgbClr val="DD2F2F"/>
        </a:solidFill>
        <a:ln>
          <a:solidFill>
            <a:schemeClr val="tx1"/>
          </a:solidFill>
        </a:ln>
      </dgm:spPr>
      <dgm:t>
        <a:bodyPr/>
        <a:lstStyle/>
        <a:p>
          <a:r>
            <a:rPr lang="es-CO" sz="1800" b="1" dirty="0" smtClean="0">
              <a:latin typeface="Century Gothic" panose="020B0502020202020204" pitchFamily="34" charset="0"/>
            </a:rPr>
            <a:t>Medios de comunicación</a:t>
          </a:r>
          <a:endParaRPr lang="es-CO" sz="1800" b="1" dirty="0">
            <a:latin typeface="Century Gothic" panose="020B0502020202020204" pitchFamily="34" charset="0"/>
          </a:endParaRPr>
        </a:p>
      </dgm:t>
    </dgm:pt>
    <dgm:pt modelId="{11C8F1F2-841F-43AF-8A0A-BCB71104BC50}" type="parTrans" cxnId="{96BFF4D8-14F8-434F-A474-EB76FDF5AA09}">
      <dgm:prSet custT="1"/>
      <dgm:spPr/>
      <dgm:t>
        <a:bodyPr/>
        <a:lstStyle/>
        <a:p>
          <a:endParaRPr lang="es-CO" sz="1800" b="1">
            <a:latin typeface="Century Gothic" panose="020B0502020202020204" pitchFamily="34" charset="0"/>
          </a:endParaRPr>
        </a:p>
      </dgm:t>
    </dgm:pt>
    <dgm:pt modelId="{A0DE88F9-EFC8-44E7-82C9-D24176219E11}" type="sibTrans" cxnId="{96BFF4D8-14F8-434F-A474-EB76FDF5AA09}">
      <dgm:prSet/>
      <dgm:spPr>
        <a:ln w="38100"/>
      </dgm:spPr>
      <dgm:t>
        <a:bodyPr/>
        <a:lstStyle/>
        <a:p>
          <a:endParaRPr lang="es-CO" sz="1800" b="1">
            <a:latin typeface="Century Gothic" panose="020B0502020202020204" pitchFamily="34" charset="0"/>
          </a:endParaRPr>
        </a:p>
      </dgm:t>
    </dgm:pt>
    <dgm:pt modelId="{71224D47-9E0E-4EFB-8C22-0941D9BB790F}">
      <dgm:prSet phldrT="[Texto]" custT="1"/>
      <dgm:spPr>
        <a:solidFill>
          <a:srgbClr val="DD2F2F"/>
        </a:solidFill>
        <a:ln>
          <a:solidFill>
            <a:schemeClr val="tx1"/>
          </a:solidFill>
        </a:ln>
      </dgm:spPr>
      <dgm:t>
        <a:bodyPr/>
        <a:lstStyle/>
        <a:p>
          <a:r>
            <a:rPr lang="es-CO" sz="1800" b="1" dirty="0" smtClean="0">
              <a:latin typeface="Century Gothic" panose="020B0502020202020204" pitchFamily="34" charset="0"/>
            </a:rPr>
            <a:t>KOF-KOL</a:t>
          </a:r>
          <a:endParaRPr lang="es-CO" sz="1800" b="1" dirty="0">
            <a:latin typeface="Century Gothic" panose="020B0502020202020204" pitchFamily="34" charset="0"/>
          </a:endParaRPr>
        </a:p>
      </dgm:t>
    </dgm:pt>
    <dgm:pt modelId="{F61FFD6A-4B13-4E9C-A9B3-C8C3C8D3DEE2}" type="parTrans" cxnId="{84ECDA0F-116A-4D24-8C6A-022319E9AA8A}">
      <dgm:prSet custT="1"/>
      <dgm:spPr/>
      <dgm:t>
        <a:bodyPr/>
        <a:lstStyle/>
        <a:p>
          <a:endParaRPr lang="es-CO" sz="1800" b="1">
            <a:latin typeface="Century Gothic" panose="020B0502020202020204" pitchFamily="34" charset="0"/>
          </a:endParaRPr>
        </a:p>
      </dgm:t>
    </dgm:pt>
    <dgm:pt modelId="{B58D92E7-DC85-48E1-9C89-7E63B1A48B85}" type="sibTrans" cxnId="{84ECDA0F-116A-4D24-8C6A-022319E9AA8A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s-CO" sz="1800" b="1">
            <a:latin typeface="Century Gothic" panose="020B0502020202020204" pitchFamily="34" charset="0"/>
          </a:endParaRPr>
        </a:p>
      </dgm:t>
    </dgm:pt>
    <dgm:pt modelId="{D91B3B13-5F38-490F-8CF5-43980C71AC6D}">
      <dgm:prSet phldrT="[Texto]" custT="1"/>
      <dgm:spPr>
        <a:solidFill>
          <a:srgbClr val="DD2F2F"/>
        </a:solidFill>
        <a:ln>
          <a:solidFill>
            <a:schemeClr val="tx1"/>
          </a:solidFill>
        </a:ln>
      </dgm:spPr>
      <dgm:t>
        <a:bodyPr/>
        <a:lstStyle/>
        <a:p>
          <a:r>
            <a:rPr lang="es-CO" sz="1800" b="1" dirty="0" smtClean="0">
              <a:latin typeface="Century Gothic" panose="020B0502020202020204" pitchFamily="34" charset="0"/>
            </a:rPr>
            <a:t>Comunidad </a:t>
          </a:r>
          <a:r>
            <a:rPr lang="es-CO" sz="1800" b="1" dirty="0" smtClean="0">
              <a:latin typeface="Century Gothic" panose="020B0502020202020204" pitchFamily="34" charset="0"/>
            </a:rPr>
            <a:t>académica, científica y gobierno.</a:t>
          </a:r>
          <a:endParaRPr lang="es-CO" sz="1800" b="1" dirty="0">
            <a:latin typeface="Century Gothic" panose="020B0502020202020204" pitchFamily="34" charset="0"/>
          </a:endParaRPr>
        </a:p>
      </dgm:t>
    </dgm:pt>
    <dgm:pt modelId="{2558DBBE-063E-49CD-A2D0-B6AA01B0CF9C}" type="parTrans" cxnId="{2C4407EC-89CB-4550-AEC4-4B5EA937EF21}">
      <dgm:prSet custT="1"/>
      <dgm:spPr/>
      <dgm:t>
        <a:bodyPr/>
        <a:lstStyle/>
        <a:p>
          <a:endParaRPr lang="es-CO" sz="1800" b="1">
            <a:latin typeface="Century Gothic" panose="020B0502020202020204" pitchFamily="34" charset="0"/>
          </a:endParaRPr>
        </a:p>
      </dgm:t>
    </dgm:pt>
    <dgm:pt modelId="{765A7783-5DE9-40F0-9BFA-835BDE79735F}" type="sibTrans" cxnId="{2C4407EC-89CB-4550-AEC4-4B5EA937EF21}">
      <dgm:prSet/>
      <dgm:spPr>
        <a:ln w="28575"/>
      </dgm:spPr>
      <dgm:t>
        <a:bodyPr/>
        <a:lstStyle/>
        <a:p>
          <a:endParaRPr lang="es-CO" sz="1800" b="1">
            <a:latin typeface="Century Gothic" panose="020B0502020202020204" pitchFamily="34" charset="0"/>
          </a:endParaRPr>
        </a:p>
      </dgm:t>
    </dgm:pt>
    <dgm:pt modelId="{C1B95F60-77FA-4D7C-A0BC-249A78B9ED4C}" type="pres">
      <dgm:prSet presAssocID="{173D485F-8CDD-4166-BC09-C13A1D2D10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5392688-8BDA-4B03-B94C-E6772A7274CC}" type="pres">
      <dgm:prSet presAssocID="{2554F5E6-DD0D-414E-BEBC-F07EC75118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A8F338-04BB-4A87-A091-F841E4189AF8}" type="pres">
      <dgm:prSet presAssocID="{2554F5E6-DD0D-414E-BEBC-F07EC75118E0}" presName="spNode" presStyleCnt="0"/>
      <dgm:spPr/>
    </dgm:pt>
    <dgm:pt modelId="{40034A5F-D9C8-4B06-A0EA-DE452191D66E}" type="pres">
      <dgm:prSet presAssocID="{3CDA3597-ACC7-4776-A5AF-B20A945972A2}" presName="sibTrans" presStyleLbl="sibTrans1D1" presStyleIdx="0" presStyleCnt="4"/>
      <dgm:spPr/>
      <dgm:t>
        <a:bodyPr/>
        <a:lstStyle/>
        <a:p>
          <a:endParaRPr lang="es-CO"/>
        </a:p>
      </dgm:t>
    </dgm:pt>
    <dgm:pt modelId="{BF96073E-406C-47FB-8E16-832973AA28DA}" type="pres">
      <dgm:prSet presAssocID="{CEBF48FF-86E0-4E8E-8D7B-6209F7B5C69E}" presName="node" presStyleLbl="node1" presStyleIdx="1" presStyleCnt="4" custScaleX="11145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B49EF2-6BBA-4959-A86D-D46330E058F0}" type="pres">
      <dgm:prSet presAssocID="{CEBF48FF-86E0-4E8E-8D7B-6209F7B5C69E}" presName="spNode" presStyleCnt="0"/>
      <dgm:spPr/>
    </dgm:pt>
    <dgm:pt modelId="{588B6F81-6900-4BA6-B0D2-770C5B8169EF}" type="pres">
      <dgm:prSet presAssocID="{A0DE88F9-EFC8-44E7-82C9-D24176219E11}" presName="sibTrans" presStyleLbl="sibTrans1D1" presStyleIdx="1" presStyleCnt="4"/>
      <dgm:spPr/>
      <dgm:t>
        <a:bodyPr/>
        <a:lstStyle/>
        <a:p>
          <a:endParaRPr lang="es-CO"/>
        </a:p>
      </dgm:t>
    </dgm:pt>
    <dgm:pt modelId="{2F293096-C573-4154-AF33-A10CFCAD0AC5}" type="pres">
      <dgm:prSet presAssocID="{71224D47-9E0E-4EFB-8C22-0941D9BB790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A56431-884C-4372-B409-171C3134F238}" type="pres">
      <dgm:prSet presAssocID="{71224D47-9E0E-4EFB-8C22-0941D9BB790F}" presName="spNode" presStyleCnt="0"/>
      <dgm:spPr/>
    </dgm:pt>
    <dgm:pt modelId="{89805F68-9744-4977-A6B0-4A20A4DB1E99}" type="pres">
      <dgm:prSet presAssocID="{B58D92E7-DC85-48E1-9C89-7E63B1A48B85}" presName="sibTrans" presStyleLbl="sibTrans1D1" presStyleIdx="2" presStyleCnt="4"/>
      <dgm:spPr/>
      <dgm:t>
        <a:bodyPr/>
        <a:lstStyle/>
        <a:p>
          <a:endParaRPr lang="es-CO"/>
        </a:p>
      </dgm:t>
    </dgm:pt>
    <dgm:pt modelId="{F5B94425-2900-4EBD-8187-DC36ADC38519}" type="pres">
      <dgm:prSet presAssocID="{D91B3B13-5F38-490F-8CF5-43980C71AC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3946DD-A61F-47B8-9BBD-1A3FD25746E0}" type="pres">
      <dgm:prSet presAssocID="{D91B3B13-5F38-490F-8CF5-43980C71AC6D}" presName="spNode" presStyleCnt="0"/>
      <dgm:spPr/>
    </dgm:pt>
    <dgm:pt modelId="{D70E953B-C893-419B-8EF1-6E0EBB19C9D5}" type="pres">
      <dgm:prSet presAssocID="{765A7783-5DE9-40F0-9BFA-835BDE79735F}" presName="sibTrans" presStyleLbl="sibTrans1D1" presStyleIdx="3" presStyleCnt="4"/>
      <dgm:spPr/>
      <dgm:t>
        <a:bodyPr/>
        <a:lstStyle/>
        <a:p>
          <a:endParaRPr lang="es-CO"/>
        </a:p>
      </dgm:t>
    </dgm:pt>
  </dgm:ptLst>
  <dgm:cxnLst>
    <dgm:cxn modelId="{FCCDF389-3387-4FB9-99AB-149C4DAEB464}" type="presOf" srcId="{B58D92E7-DC85-48E1-9C89-7E63B1A48B85}" destId="{89805F68-9744-4977-A6B0-4A20A4DB1E99}" srcOrd="0" destOrd="0" presId="urn:microsoft.com/office/officeart/2005/8/layout/cycle5"/>
    <dgm:cxn modelId="{842D73A3-BDA2-4FAC-943F-A5EEC6A34752}" type="presOf" srcId="{71224D47-9E0E-4EFB-8C22-0941D9BB790F}" destId="{2F293096-C573-4154-AF33-A10CFCAD0AC5}" srcOrd="0" destOrd="0" presId="urn:microsoft.com/office/officeart/2005/8/layout/cycle5"/>
    <dgm:cxn modelId="{E9D035EF-794F-4778-9A43-6CFFF7DF854C}" srcId="{173D485F-8CDD-4166-BC09-C13A1D2D1064}" destId="{2554F5E6-DD0D-414E-BEBC-F07EC75118E0}" srcOrd="0" destOrd="0" parTransId="{7DCC4B98-A6C4-460D-8311-51A6BE46B200}" sibTransId="{3CDA3597-ACC7-4776-A5AF-B20A945972A2}"/>
    <dgm:cxn modelId="{5F477CD4-9891-4A85-B619-71C214E66F2D}" type="presOf" srcId="{D91B3B13-5F38-490F-8CF5-43980C71AC6D}" destId="{F5B94425-2900-4EBD-8187-DC36ADC38519}" srcOrd="0" destOrd="0" presId="urn:microsoft.com/office/officeart/2005/8/layout/cycle5"/>
    <dgm:cxn modelId="{5AA69567-6FE0-47ED-A690-9BFF9473B3F9}" type="presOf" srcId="{CEBF48FF-86E0-4E8E-8D7B-6209F7B5C69E}" destId="{BF96073E-406C-47FB-8E16-832973AA28DA}" srcOrd="0" destOrd="0" presId="urn:microsoft.com/office/officeart/2005/8/layout/cycle5"/>
    <dgm:cxn modelId="{C3F6569A-AF68-42EC-A429-E0201F9F7EBF}" type="presOf" srcId="{A0DE88F9-EFC8-44E7-82C9-D24176219E11}" destId="{588B6F81-6900-4BA6-B0D2-770C5B8169EF}" srcOrd="0" destOrd="0" presId="urn:microsoft.com/office/officeart/2005/8/layout/cycle5"/>
    <dgm:cxn modelId="{6C68F050-4968-4307-82C3-B6C60F066385}" type="presOf" srcId="{2554F5E6-DD0D-414E-BEBC-F07EC75118E0}" destId="{95392688-8BDA-4B03-B94C-E6772A7274CC}" srcOrd="0" destOrd="0" presId="urn:microsoft.com/office/officeart/2005/8/layout/cycle5"/>
    <dgm:cxn modelId="{2C4407EC-89CB-4550-AEC4-4B5EA937EF21}" srcId="{173D485F-8CDD-4166-BC09-C13A1D2D1064}" destId="{D91B3B13-5F38-490F-8CF5-43980C71AC6D}" srcOrd="3" destOrd="0" parTransId="{2558DBBE-063E-49CD-A2D0-B6AA01B0CF9C}" sibTransId="{765A7783-5DE9-40F0-9BFA-835BDE79735F}"/>
    <dgm:cxn modelId="{A647E897-6CF1-4327-877C-531258659770}" type="presOf" srcId="{3CDA3597-ACC7-4776-A5AF-B20A945972A2}" destId="{40034A5F-D9C8-4B06-A0EA-DE452191D66E}" srcOrd="0" destOrd="0" presId="urn:microsoft.com/office/officeart/2005/8/layout/cycle5"/>
    <dgm:cxn modelId="{0F51B154-6165-4B9F-892A-DF632D6E91B3}" type="presOf" srcId="{173D485F-8CDD-4166-BC09-C13A1D2D1064}" destId="{C1B95F60-77FA-4D7C-A0BC-249A78B9ED4C}" srcOrd="0" destOrd="0" presId="urn:microsoft.com/office/officeart/2005/8/layout/cycle5"/>
    <dgm:cxn modelId="{96BFF4D8-14F8-434F-A474-EB76FDF5AA09}" srcId="{173D485F-8CDD-4166-BC09-C13A1D2D1064}" destId="{CEBF48FF-86E0-4E8E-8D7B-6209F7B5C69E}" srcOrd="1" destOrd="0" parTransId="{11C8F1F2-841F-43AF-8A0A-BCB71104BC50}" sibTransId="{A0DE88F9-EFC8-44E7-82C9-D24176219E11}"/>
    <dgm:cxn modelId="{84ECDA0F-116A-4D24-8C6A-022319E9AA8A}" srcId="{173D485F-8CDD-4166-BC09-C13A1D2D1064}" destId="{71224D47-9E0E-4EFB-8C22-0941D9BB790F}" srcOrd="2" destOrd="0" parTransId="{F61FFD6A-4B13-4E9C-A9B3-C8C3C8D3DEE2}" sibTransId="{B58D92E7-DC85-48E1-9C89-7E63B1A48B85}"/>
    <dgm:cxn modelId="{56A8A021-4BB3-4F26-A363-9F8CF7FC3D23}" type="presOf" srcId="{765A7783-5DE9-40F0-9BFA-835BDE79735F}" destId="{D70E953B-C893-419B-8EF1-6E0EBB19C9D5}" srcOrd="0" destOrd="0" presId="urn:microsoft.com/office/officeart/2005/8/layout/cycle5"/>
    <dgm:cxn modelId="{28EEEFBB-F7D9-4D81-8614-787931C9733A}" type="presParOf" srcId="{C1B95F60-77FA-4D7C-A0BC-249A78B9ED4C}" destId="{95392688-8BDA-4B03-B94C-E6772A7274CC}" srcOrd="0" destOrd="0" presId="urn:microsoft.com/office/officeart/2005/8/layout/cycle5"/>
    <dgm:cxn modelId="{4C22CB07-FCB1-40B0-8544-53425504988D}" type="presParOf" srcId="{C1B95F60-77FA-4D7C-A0BC-249A78B9ED4C}" destId="{AFA8F338-04BB-4A87-A091-F841E4189AF8}" srcOrd="1" destOrd="0" presId="urn:microsoft.com/office/officeart/2005/8/layout/cycle5"/>
    <dgm:cxn modelId="{C145F06F-32ED-4D9C-B0E6-F2EE8CE8AAD2}" type="presParOf" srcId="{C1B95F60-77FA-4D7C-A0BC-249A78B9ED4C}" destId="{40034A5F-D9C8-4B06-A0EA-DE452191D66E}" srcOrd="2" destOrd="0" presId="urn:microsoft.com/office/officeart/2005/8/layout/cycle5"/>
    <dgm:cxn modelId="{3172804F-F961-41CA-9B62-160B6ED0E497}" type="presParOf" srcId="{C1B95F60-77FA-4D7C-A0BC-249A78B9ED4C}" destId="{BF96073E-406C-47FB-8E16-832973AA28DA}" srcOrd="3" destOrd="0" presId="urn:microsoft.com/office/officeart/2005/8/layout/cycle5"/>
    <dgm:cxn modelId="{635CF5E2-4FB4-4247-9CEC-37F8582CDE24}" type="presParOf" srcId="{C1B95F60-77FA-4D7C-A0BC-249A78B9ED4C}" destId="{33B49EF2-6BBA-4959-A86D-D46330E058F0}" srcOrd="4" destOrd="0" presId="urn:microsoft.com/office/officeart/2005/8/layout/cycle5"/>
    <dgm:cxn modelId="{1FAC724C-5193-4B36-84A8-0478EF5D91A4}" type="presParOf" srcId="{C1B95F60-77FA-4D7C-A0BC-249A78B9ED4C}" destId="{588B6F81-6900-4BA6-B0D2-770C5B8169EF}" srcOrd="5" destOrd="0" presId="urn:microsoft.com/office/officeart/2005/8/layout/cycle5"/>
    <dgm:cxn modelId="{56B862CA-3C1B-4231-A615-B90DCBF398CD}" type="presParOf" srcId="{C1B95F60-77FA-4D7C-A0BC-249A78B9ED4C}" destId="{2F293096-C573-4154-AF33-A10CFCAD0AC5}" srcOrd="6" destOrd="0" presId="urn:microsoft.com/office/officeart/2005/8/layout/cycle5"/>
    <dgm:cxn modelId="{26FB914D-BC36-4842-8703-BD3205BE62F4}" type="presParOf" srcId="{C1B95F60-77FA-4D7C-A0BC-249A78B9ED4C}" destId="{D7A56431-884C-4372-B409-171C3134F238}" srcOrd="7" destOrd="0" presId="urn:microsoft.com/office/officeart/2005/8/layout/cycle5"/>
    <dgm:cxn modelId="{A659B985-0D25-49E4-ABB7-7943B12130A9}" type="presParOf" srcId="{C1B95F60-77FA-4D7C-A0BC-249A78B9ED4C}" destId="{89805F68-9744-4977-A6B0-4A20A4DB1E99}" srcOrd="8" destOrd="0" presId="urn:microsoft.com/office/officeart/2005/8/layout/cycle5"/>
    <dgm:cxn modelId="{F6594D62-86BD-4450-8830-1F7165414A62}" type="presParOf" srcId="{C1B95F60-77FA-4D7C-A0BC-249A78B9ED4C}" destId="{F5B94425-2900-4EBD-8187-DC36ADC38519}" srcOrd="9" destOrd="0" presId="urn:microsoft.com/office/officeart/2005/8/layout/cycle5"/>
    <dgm:cxn modelId="{FD32F48E-9F0A-4302-9EDA-57E654552A10}" type="presParOf" srcId="{C1B95F60-77FA-4D7C-A0BC-249A78B9ED4C}" destId="{043946DD-A61F-47B8-9BBD-1A3FD25746E0}" srcOrd="10" destOrd="0" presId="urn:microsoft.com/office/officeart/2005/8/layout/cycle5"/>
    <dgm:cxn modelId="{71C49193-E808-4289-AFD7-921DC00D0081}" type="presParOf" srcId="{C1B95F60-77FA-4D7C-A0BC-249A78B9ED4C}" destId="{D70E953B-C893-419B-8EF1-6E0EBB19C9D5}" srcOrd="11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2E61F8-5132-4691-9096-5AAAA84DF28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59CD5258-5025-4952-BE3B-58AE8589726A}">
      <dgm:prSet custT="1"/>
      <dgm:spPr>
        <a:solidFill>
          <a:srgbClr val="DD2F2F"/>
        </a:solidFill>
      </dgm:spPr>
      <dgm:t>
        <a:bodyPr/>
        <a:lstStyle/>
        <a:p>
          <a:pPr rtl="0"/>
          <a:r>
            <a:rPr lang="es-CO" sz="20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Cápsulas</a:t>
          </a:r>
          <a:endParaRPr lang="es-CO" sz="20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FF93778-3F83-401A-AF77-01FEB82AE123}" type="parTrans" cxnId="{2DFD0DD2-FADC-43B9-99C8-31312F6401B2}">
      <dgm:prSet/>
      <dgm:spPr/>
      <dgm:t>
        <a:bodyPr/>
        <a:lstStyle/>
        <a:p>
          <a:endParaRPr lang="es-CO"/>
        </a:p>
      </dgm:t>
    </dgm:pt>
    <dgm:pt modelId="{363D49D7-F780-470F-A64B-1F1E9169D1D6}" type="sibTrans" cxnId="{2DFD0DD2-FADC-43B9-99C8-31312F6401B2}">
      <dgm:prSet/>
      <dgm:spPr/>
      <dgm:t>
        <a:bodyPr/>
        <a:lstStyle/>
        <a:p>
          <a:endParaRPr lang="es-CO"/>
        </a:p>
      </dgm:t>
    </dgm:pt>
    <dgm:pt modelId="{554368F6-4612-496B-B23E-A37E0569A2F9}">
      <dgm:prSet/>
      <dgm:spPr>
        <a:solidFill>
          <a:srgbClr val="DD2F2F"/>
        </a:solidFill>
      </dgm:spPr>
      <dgm:t>
        <a:bodyPr/>
        <a:lstStyle/>
        <a:p>
          <a:pPr rtl="0"/>
          <a:r>
            <a:rPr lang="es-CO" b="1" dirty="0" smtClean="0">
              <a:solidFill>
                <a:schemeClr val="bg1"/>
              </a:solidFill>
              <a:latin typeface="Century Gothic" panose="020B0502020202020204" pitchFamily="34" charset="0"/>
            </a:rPr>
            <a:t>Espacios donde los colombianos dejarán sus testimonios sobre qué los hace y motiva a moverse.</a:t>
          </a:r>
          <a:endParaRPr lang="es-CO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6C66EDF-61BC-4445-9EF6-601C385FD8B2}" type="parTrans" cxnId="{A94D40F5-1386-4A24-82E9-198D4B4DA88A}">
      <dgm:prSet/>
      <dgm:spPr/>
      <dgm:t>
        <a:bodyPr/>
        <a:lstStyle/>
        <a:p>
          <a:endParaRPr lang="es-CO"/>
        </a:p>
      </dgm:t>
    </dgm:pt>
    <dgm:pt modelId="{F784BE51-B6A0-4085-B7FF-51CEBC334DB3}" type="sibTrans" cxnId="{A94D40F5-1386-4A24-82E9-198D4B4DA88A}">
      <dgm:prSet/>
      <dgm:spPr/>
      <dgm:t>
        <a:bodyPr/>
        <a:lstStyle/>
        <a:p>
          <a:endParaRPr lang="es-CO"/>
        </a:p>
      </dgm:t>
    </dgm:pt>
    <dgm:pt modelId="{2EB0C2F0-73E5-4133-9007-A348FF983D69}">
      <dgm:prSet/>
      <dgm:spPr>
        <a:solidFill>
          <a:srgbClr val="DD2F2F"/>
        </a:solidFill>
      </dgm:spPr>
      <dgm:t>
        <a:bodyPr/>
        <a:lstStyle/>
        <a:p>
          <a:pPr rtl="0"/>
          <a:r>
            <a:rPr lang="es-CO" b="1" dirty="0" smtClean="0">
              <a:solidFill>
                <a:schemeClr val="bg1"/>
              </a:solidFill>
              <a:latin typeface="Century Gothic" panose="020B0502020202020204" pitchFamily="34" charset="0"/>
            </a:rPr>
            <a:t>Colegios</a:t>
          </a:r>
          <a:endParaRPr lang="es-CO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9025D21-6573-4E57-B9E7-019406F09A19}" type="parTrans" cxnId="{6591539B-364B-4115-B9BC-146B6CF87900}">
      <dgm:prSet/>
      <dgm:spPr/>
      <dgm:t>
        <a:bodyPr/>
        <a:lstStyle/>
        <a:p>
          <a:endParaRPr lang="es-CO"/>
        </a:p>
      </dgm:t>
    </dgm:pt>
    <dgm:pt modelId="{B632B289-2CC0-4D9A-8FA5-E275FC61BD70}" type="sibTrans" cxnId="{6591539B-364B-4115-B9BC-146B6CF87900}">
      <dgm:prSet/>
      <dgm:spPr/>
      <dgm:t>
        <a:bodyPr/>
        <a:lstStyle/>
        <a:p>
          <a:endParaRPr lang="es-CO"/>
        </a:p>
      </dgm:t>
    </dgm:pt>
    <dgm:pt modelId="{AD8FD8CD-A4B8-4FCA-9DA7-840366739764}">
      <dgm:prSet/>
      <dgm:spPr>
        <a:solidFill>
          <a:srgbClr val="DD2F2F"/>
        </a:solidFill>
      </dgm:spPr>
      <dgm:t>
        <a:bodyPr/>
        <a:lstStyle/>
        <a:p>
          <a:pPr rtl="0"/>
          <a:r>
            <a:rPr lang="es-CO" b="1" dirty="0" smtClean="0">
              <a:solidFill>
                <a:schemeClr val="bg1"/>
              </a:solidFill>
              <a:latin typeface="Century Gothic" panose="020B0502020202020204" pitchFamily="34" charset="0"/>
            </a:rPr>
            <a:t>Universidades</a:t>
          </a:r>
          <a:endParaRPr lang="es-CO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FB8ED99-FE84-4D7B-A60E-48EE20F5D0BD}" type="parTrans" cxnId="{1BEA2355-2995-4A98-AF9D-B509BFDE5FEB}">
      <dgm:prSet/>
      <dgm:spPr/>
      <dgm:t>
        <a:bodyPr/>
        <a:lstStyle/>
        <a:p>
          <a:endParaRPr lang="es-CO"/>
        </a:p>
      </dgm:t>
    </dgm:pt>
    <dgm:pt modelId="{B48B69D1-5110-49E0-8C97-33916A541976}" type="sibTrans" cxnId="{1BEA2355-2995-4A98-AF9D-B509BFDE5FEB}">
      <dgm:prSet/>
      <dgm:spPr/>
      <dgm:t>
        <a:bodyPr/>
        <a:lstStyle/>
        <a:p>
          <a:endParaRPr lang="es-CO"/>
        </a:p>
      </dgm:t>
    </dgm:pt>
    <dgm:pt modelId="{5B1C4F01-6896-4ED0-B2A3-2E8975FE0166}">
      <dgm:prSet/>
      <dgm:spPr>
        <a:solidFill>
          <a:srgbClr val="DD2F2F"/>
        </a:solidFill>
      </dgm:spPr>
      <dgm:t>
        <a:bodyPr/>
        <a:lstStyle/>
        <a:p>
          <a:pPr rtl="0"/>
          <a:r>
            <a:rPr lang="es-CO" b="1" smtClean="0">
              <a:solidFill>
                <a:schemeClr val="bg1"/>
              </a:solidFill>
              <a:latin typeface="Century Gothic" panose="020B0502020202020204" pitchFamily="34" charset="0"/>
            </a:rPr>
            <a:t>Centros comerciales</a:t>
          </a:r>
          <a:endParaRPr lang="es-CO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EBCDB21-3FBE-4078-ABC9-197FA63BEBF7}" type="parTrans" cxnId="{C24CA119-62A8-4BF3-A6F4-3222C1BFC963}">
      <dgm:prSet/>
      <dgm:spPr/>
      <dgm:t>
        <a:bodyPr/>
        <a:lstStyle/>
        <a:p>
          <a:endParaRPr lang="es-CO"/>
        </a:p>
      </dgm:t>
    </dgm:pt>
    <dgm:pt modelId="{0366C3F9-9293-4EBB-9B22-5B580BE56A3C}" type="sibTrans" cxnId="{C24CA119-62A8-4BF3-A6F4-3222C1BFC963}">
      <dgm:prSet/>
      <dgm:spPr/>
      <dgm:t>
        <a:bodyPr/>
        <a:lstStyle/>
        <a:p>
          <a:endParaRPr lang="es-CO"/>
        </a:p>
      </dgm:t>
    </dgm:pt>
    <dgm:pt modelId="{516D7070-C551-4F18-B376-330ECA14EA0C}">
      <dgm:prSet/>
      <dgm:spPr>
        <a:solidFill>
          <a:srgbClr val="DD2F2F"/>
        </a:solidFill>
      </dgm:spPr>
      <dgm:t>
        <a:bodyPr/>
        <a:lstStyle/>
        <a:p>
          <a:pPr rtl="0"/>
          <a:r>
            <a:rPr lang="es-CO" b="1" smtClean="0">
              <a:solidFill>
                <a:schemeClr val="bg1"/>
              </a:solidFill>
              <a:latin typeface="Century Gothic" panose="020B0502020202020204" pitchFamily="34" charset="0"/>
            </a:rPr>
            <a:t>Parques</a:t>
          </a:r>
          <a:endParaRPr lang="es-CO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855B3F32-0729-4ED2-B93A-188D3CEEE8F9}" type="parTrans" cxnId="{D8D98E3C-E9B7-4CC3-8848-7A1BCD684DA2}">
      <dgm:prSet/>
      <dgm:spPr/>
      <dgm:t>
        <a:bodyPr/>
        <a:lstStyle/>
        <a:p>
          <a:endParaRPr lang="es-CO"/>
        </a:p>
      </dgm:t>
    </dgm:pt>
    <dgm:pt modelId="{833E2E20-171C-46A7-9998-8BDBC5187785}" type="sibTrans" cxnId="{D8D98E3C-E9B7-4CC3-8848-7A1BCD684DA2}">
      <dgm:prSet/>
      <dgm:spPr/>
      <dgm:t>
        <a:bodyPr/>
        <a:lstStyle/>
        <a:p>
          <a:endParaRPr lang="es-CO"/>
        </a:p>
      </dgm:t>
    </dgm:pt>
    <dgm:pt modelId="{13C93511-6ED6-432D-A941-F7ACFA2C1F51}" type="pres">
      <dgm:prSet presAssocID="{0D2E61F8-5132-4691-9096-5AAAA84DF2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96B22C7-D05E-44CE-814A-070BAD5F515D}" type="pres">
      <dgm:prSet presAssocID="{59CD5258-5025-4952-BE3B-58AE8589726A}" presName="hierRoot1" presStyleCnt="0">
        <dgm:presLayoutVars>
          <dgm:hierBranch val="init"/>
        </dgm:presLayoutVars>
      </dgm:prSet>
      <dgm:spPr/>
    </dgm:pt>
    <dgm:pt modelId="{F94342D8-9574-4E45-A77E-46F994616092}" type="pres">
      <dgm:prSet presAssocID="{59CD5258-5025-4952-BE3B-58AE8589726A}" presName="rootComposite1" presStyleCnt="0"/>
      <dgm:spPr/>
    </dgm:pt>
    <dgm:pt modelId="{D9F9CC39-C3C1-45A0-AF1F-ECFD48FB3D4C}" type="pres">
      <dgm:prSet presAssocID="{59CD5258-5025-4952-BE3B-58AE8589726A}" presName="rootText1" presStyleLbl="node0" presStyleIdx="0" presStyleCnt="1" custScaleX="7113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933B17D-91C0-408F-B276-7D9ACB3586B2}" type="pres">
      <dgm:prSet presAssocID="{59CD5258-5025-4952-BE3B-58AE8589726A}" presName="rootConnector1" presStyleLbl="node1" presStyleIdx="0" presStyleCnt="0"/>
      <dgm:spPr/>
      <dgm:t>
        <a:bodyPr/>
        <a:lstStyle/>
        <a:p>
          <a:endParaRPr lang="es-CO"/>
        </a:p>
      </dgm:t>
    </dgm:pt>
    <dgm:pt modelId="{13757D32-C9A3-4BB6-A553-AC76245CBCEA}" type="pres">
      <dgm:prSet presAssocID="{59CD5258-5025-4952-BE3B-58AE8589726A}" presName="hierChild2" presStyleCnt="0"/>
      <dgm:spPr/>
    </dgm:pt>
    <dgm:pt modelId="{613BBFD4-5885-4AE0-8601-6534EB8CB953}" type="pres">
      <dgm:prSet presAssocID="{E6C66EDF-61BC-4445-9EF6-601C385FD8B2}" presName="Name64" presStyleLbl="parChTrans1D2" presStyleIdx="0" presStyleCnt="1"/>
      <dgm:spPr/>
      <dgm:t>
        <a:bodyPr/>
        <a:lstStyle/>
        <a:p>
          <a:endParaRPr lang="es-CO"/>
        </a:p>
      </dgm:t>
    </dgm:pt>
    <dgm:pt modelId="{7C081CF7-D61B-4CF3-993B-343CAB2E78B3}" type="pres">
      <dgm:prSet presAssocID="{554368F6-4612-496B-B23E-A37E0569A2F9}" presName="hierRoot2" presStyleCnt="0">
        <dgm:presLayoutVars>
          <dgm:hierBranch val="init"/>
        </dgm:presLayoutVars>
      </dgm:prSet>
      <dgm:spPr/>
    </dgm:pt>
    <dgm:pt modelId="{F83380DC-4E73-4C52-8909-BFF78BC4831B}" type="pres">
      <dgm:prSet presAssocID="{554368F6-4612-496B-B23E-A37E0569A2F9}" presName="rootComposite" presStyleCnt="0"/>
      <dgm:spPr/>
    </dgm:pt>
    <dgm:pt modelId="{BEF1D06D-0CDA-4B4C-85A5-1B08EA33181E}" type="pres">
      <dgm:prSet presAssocID="{554368F6-4612-496B-B23E-A37E0569A2F9}" presName="rootText" presStyleLbl="node2" presStyleIdx="0" presStyleCnt="1" custScaleY="17635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B706A7-359C-4069-94C2-6518277D8F48}" type="pres">
      <dgm:prSet presAssocID="{554368F6-4612-496B-B23E-A37E0569A2F9}" presName="rootConnector" presStyleLbl="node2" presStyleIdx="0" presStyleCnt="1"/>
      <dgm:spPr/>
      <dgm:t>
        <a:bodyPr/>
        <a:lstStyle/>
        <a:p>
          <a:endParaRPr lang="es-CO"/>
        </a:p>
      </dgm:t>
    </dgm:pt>
    <dgm:pt modelId="{AEF35B62-18C6-47C3-9F21-7E149F442C87}" type="pres">
      <dgm:prSet presAssocID="{554368F6-4612-496B-B23E-A37E0569A2F9}" presName="hierChild4" presStyleCnt="0"/>
      <dgm:spPr/>
    </dgm:pt>
    <dgm:pt modelId="{1ADB864C-0B3F-488E-BB32-459BD447630D}" type="pres">
      <dgm:prSet presAssocID="{E9025D21-6573-4E57-B9E7-019406F09A19}" presName="Name64" presStyleLbl="parChTrans1D3" presStyleIdx="0" presStyleCnt="4"/>
      <dgm:spPr/>
      <dgm:t>
        <a:bodyPr/>
        <a:lstStyle/>
        <a:p>
          <a:endParaRPr lang="es-CO"/>
        </a:p>
      </dgm:t>
    </dgm:pt>
    <dgm:pt modelId="{D6A99099-A375-4EB7-961D-0C29575C0FE6}" type="pres">
      <dgm:prSet presAssocID="{2EB0C2F0-73E5-4133-9007-A348FF983D69}" presName="hierRoot2" presStyleCnt="0">
        <dgm:presLayoutVars>
          <dgm:hierBranch val="init"/>
        </dgm:presLayoutVars>
      </dgm:prSet>
      <dgm:spPr/>
    </dgm:pt>
    <dgm:pt modelId="{24B9DB18-7536-46AF-AF71-8F63512015EB}" type="pres">
      <dgm:prSet presAssocID="{2EB0C2F0-73E5-4133-9007-A348FF983D69}" presName="rootComposite" presStyleCnt="0"/>
      <dgm:spPr/>
    </dgm:pt>
    <dgm:pt modelId="{C4C2EB1F-E8F5-429B-8A88-C90D29FBF957}" type="pres">
      <dgm:prSet presAssocID="{2EB0C2F0-73E5-4133-9007-A348FF983D69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D310D1A-B81F-4435-90F0-711F35797E8A}" type="pres">
      <dgm:prSet presAssocID="{2EB0C2F0-73E5-4133-9007-A348FF983D69}" presName="rootConnector" presStyleLbl="node3" presStyleIdx="0" presStyleCnt="4"/>
      <dgm:spPr/>
      <dgm:t>
        <a:bodyPr/>
        <a:lstStyle/>
        <a:p>
          <a:endParaRPr lang="es-CO"/>
        </a:p>
      </dgm:t>
    </dgm:pt>
    <dgm:pt modelId="{E4111785-56F2-4260-8C60-9D61BBFD5D2D}" type="pres">
      <dgm:prSet presAssocID="{2EB0C2F0-73E5-4133-9007-A348FF983D69}" presName="hierChild4" presStyleCnt="0"/>
      <dgm:spPr/>
    </dgm:pt>
    <dgm:pt modelId="{C8DF9111-64A5-4679-A468-B49EE5CB5040}" type="pres">
      <dgm:prSet presAssocID="{2EB0C2F0-73E5-4133-9007-A348FF983D69}" presName="hierChild5" presStyleCnt="0"/>
      <dgm:spPr/>
    </dgm:pt>
    <dgm:pt modelId="{A9106ABC-1ED3-4360-8A77-726B1B69B306}" type="pres">
      <dgm:prSet presAssocID="{4FB8ED99-FE84-4D7B-A60E-48EE20F5D0BD}" presName="Name64" presStyleLbl="parChTrans1D3" presStyleIdx="1" presStyleCnt="4"/>
      <dgm:spPr/>
      <dgm:t>
        <a:bodyPr/>
        <a:lstStyle/>
        <a:p>
          <a:endParaRPr lang="es-CO"/>
        </a:p>
      </dgm:t>
    </dgm:pt>
    <dgm:pt modelId="{B565E3DD-E05F-4164-833D-BDAFEE44C9B4}" type="pres">
      <dgm:prSet presAssocID="{AD8FD8CD-A4B8-4FCA-9DA7-840366739764}" presName="hierRoot2" presStyleCnt="0">
        <dgm:presLayoutVars>
          <dgm:hierBranch val="init"/>
        </dgm:presLayoutVars>
      </dgm:prSet>
      <dgm:spPr/>
    </dgm:pt>
    <dgm:pt modelId="{760AA3C8-F88D-459D-A599-0CADCC27F2E1}" type="pres">
      <dgm:prSet presAssocID="{AD8FD8CD-A4B8-4FCA-9DA7-840366739764}" presName="rootComposite" presStyleCnt="0"/>
      <dgm:spPr/>
    </dgm:pt>
    <dgm:pt modelId="{0D4983AD-B753-42BB-BD77-F40A8593129F}" type="pres">
      <dgm:prSet presAssocID="{AD8FD8CD-A4B8-4FCA-9DA7-84036673976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CDAB2C-16FD-418D-A9F7-24BA31456F36}" type="pres">
      <dgm:prSet presAssocID="{AD8FD8CD-A4B8-4FCA-9DA7-840366739764}" presName="rootConnector" presStyleLbl="node3" presStyleIdx="1" presStyleCnt="4"/>
      <dgm:spPr/>
      <dgm:t>
        <a:bodyPr/>
        <a:lstStyle/>
        <a:p>
          <a:endParaRPr lang="es-CO"/>
        </a:p>
      </dgm:t>
    </dgm:pt>
    <dgm:pt modelId="{05677F5D-3CBA-4FAB-AA28-46A6FB63CE80}" type="pres">
      <dgm:prSet presAssocID="{AD8FD8CD-A4B8-4FCA-9DA7-840366739764}" presName="hierChild4" presStyleCnt="0"/>
      <dgm:spPr/>
    </dgm:pt>
    <dgm:pt modelId="{6CB198ED-9702-4C51-819A-84A01E0AB6A0}" type="pres">
      <dgm:prSet presAssocID="{AD8FD8CD-A4B8-4FCA-9DA7-840366739764}" presName="hierChild5" presStyleCnt="0"/>
      <dgm:spPr/>
    </dgm:pt>
    <dgm:pt modelId="{A33D07DC-5E7F-474A-8A82-339E135AF83C}" type="pres">
      <dgm:prSet presAssocID="{4EBCDB21-3FBE-4078-ABC9-197FA63BEBF7}" presName="Name64" presStyleLbl="parChTrans1D3" presStyleIdx="2" presStyleCnt="4"/>
      <dgm:spPr/>
      <dgm:t>
        <a:bodyPr/>
        <a:lstStyle/>
        <a:p>
          <a:endParaRPr lang="es-CO"/>
        </a:p>
      </dgm:t>
    </dgm:pt>
    <dgm:pt modelId="{4208BD31-2DA4-4534-AC92-1E59BA2BE705}" type="pres">
      <dgm:prSet presAssocID="{5B1C4F01-6896-4ED0-B2A3-2E8975FE0166}" presName="hierRoot2" presStyleCnt="0">
        <dgm:presLayoutVars>
          <dgm:hierBranch val="init"/>
        </dgm:presLayoutVars>
      </dgm:prSet>
      <dgm:spPr/>
    </dgm:pt>
    <dgm:pt modelId="{2DF5E478-98BF-4DEC-BD01-37C0DEE060C7}" type="pres">
      <dgm:prSet presAssocID="{5B1C4F01-6896-4ED0-B2A3-2E8975FE0166}" presName="rootComposite" presStyleCnt="0"/>
      <dgm:spPr/>
    </dgm:pt>
    <dgm:pt modelId="{5C17C85F-2CBE-4CCC-9520-9631DE54087B}" type="pres">
      <dgm:prSet presAssocID="{5B1C4F01-6896-4ED0-B2A3-2E8975FE0166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4FA1793-A70C-4624-B217-443683B94F38}" type="pres">
      <dgm:prSet presAssocID="{5B1C4F01-6896-4ED0-B2A3-2E8975FE0166}" presName="rootConnector" presStyleLbl="node3" presStyleIdx="2" presStyleCnt="4"/>
      <dgm:spPr/>
      <dgm:t>
        <a:bodyPr/>
        <a:lstStyle/>
        <a:p>
          <a:endParaRPr lang="es-CO"/>
        </a:p>
      </dgm:t>
    </dgm:pt>
    <dgm:pt modelId="{6F333EA8-D164-4D97-AA20-0569BB8E2B27}" type="pres">
      <dgm:prSet presAssocID="{5B1C4F01-6896-4ED0-B2A3-2E8975FE0166}" presName="hierChild4" presStyleCnt="0"/>
      <dgm:spPr/>
    </dgm:pt>
    <dgm:pt modelId="{77E6EE36-F954-4DF5-9B06-47A9D6EFD9B6}" type="pres">
      <dgm:prSet presAssocID="{5B1C4F01-6896-4ED0-B2A3-2E8975FE0166}" presName="hierChild5" presStyleCnt="0"/>
      <dgm:spPr/>
    </dgm:pt>
    <dgm:pt modelId="{90CB911F-A76E-4409-8CD6-9A09745A0E19}" type="pres">
      <dgm:prSet presAssocID="{855B3F32-0729-4ED2-B93A-188D3CEEE8F9}" presName="Name64" presStyleLbl="parChTrans1D3" presStyleIdx="3" presStyleCnt="4"/>
      <dgm:spPr/>
      <dgm:t>
        <a:bodyPr/>
        <a:lstStyle/>
        <a:p>
          <a:endParaRPr lang="es-CO"/>
        </a:p>
      </dgm:t>
    </dgm:pt>
    <dgm:pt modelId="{6E7F5F41-A11E-4E85-80FF-C3F6754D638F}" type="pres">
      <dgm:prSet presAssocID="{516D7070-C551-4F18-B376-330ECA14EA0C}" presName="hierRoot2" presStyleCnt="0">
        <dgm:presLayoutVars>
          <dgm:hierBranch val="init"/>
        </dgm:presLayoutVars>
      </dgm:prSet>
      <dgm:spPr/>
    </dgm:pt>
    <dgm:pt modelId="{1999E603-8AD2-4253-913C-58B6A1374B7E}" type="pres">
      <dgm:prSet presAssocID="{516D7070-C551-4F18-B376-330ECA14EA0C}" presName="rootComposite" presStyleCnt="0"/>
      <dgm:spPr/>
    </dgm:pt>
    <dgm:pt modelId="{C208D28F-C96B-4E25-8343-A0671C102CE5}" type="pres">
      <dgm:prSet presAssocID="{516D7070-C551-4F18-B376-330ECA14EA0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04F9A01-B17A-4FC4-882B-60C9F7D56CAC}" type="pres">
      <dgm:prSet presAssocID="{516D7070-C551-4F18-B376-330ECA14EA0C}" presName="rootConnector" presStyleLbl="node3" presStyleIdx="3" presStyleCnt="4"/>
      <dgm:spPr/>
      <dgm:t>
        <a:bodyPr/>
        <a:lstStyle/>
        <a:p>
          <a:endParaRPr lang="es-CO"/>
        </a:p>
      </dgm:t>
    </dgm:pt>
    <dgm:pt modelId="{EBEDE298-FEE4-4525-9D75-6DF5B1177403}" type="pres">
      <dgm:prSet presAssocID="{516D7070-C551-4F18-B376-330ECA14EA0C}" presName="hierChild4" presStyleCnt="0"/>
      <dgm:spPr/>
    </dgm:pt>
    <dgm:pt modelId="{9F4F2EE1-AF71-4CDB-8B15-6FC8138177BF}" type="pres">
      <dgm:prSet presAssocID="{516D7070-C551-4F18-B376-330ECA14EA0C}" presName="hierChild5" presStyleCnt="0"/>
      <dgm:spPr/>
    </dgm:pt>
    <dgm:pt modelId="{74AD0CBA-AC71-4C06-8335-7B70D2283899}" type="pres">
      <dgm:prSet presAssocID="{554368F6-4612-496B-B23E-A37E0569A2F9}" presName="hierChild5" presStyleCnt="0"/>
      <dgm:spPr/>
    </dgm:pt>
    <dgm:pt modelId="{4E589989-C10B-4B03-A1A3-A38153588BE7}" type="pres">
      <dgm:prSet presAssocID="{59CD5258-5025-4952-BE3B-58AE8589726A}" presName="hierChild3" presStyleCnt="0"/>
      <dgm:spPr/>
    </dgm:pt>
  </dgm:ptLst>
  <dgm:cxnLst>
    <dgm:cxn modelId="{E72A4826-EB42-4F60-90B8-E5EBBACB5DE9}" type="presOf" srcId="{5B1C4F01-6896-4ED0-B2A3-2E8975FE0166}" destId="{C4FA1793-A70C-4624-B217-443683B94F38}" srcOrd="1" destOrd="0" presId="urn:microsoft.com/office/officeart/2009/3/layout/HorizontalOrganizationChart"/>
    <dgm:cxn modelId="{6591539B-364B-4115-B9BC-146B6CF87900}" srcId="{554368F6-4612-496B-B23E-A37E0569A2F9}" destId="{2EB0C2F0-73E5-4133-9007-A348FF983D69}" srcOrd="0" destOrd="0" parTransId="{E9025D21-6573-4E57-B9E7-019406F09A19}" sibTransId="{B632B289-2CC0-4D9A-8FA5-E275FC61BD70}"/>
    <dgm:cxn modelId="{4D264C07-BA49-4D04-8F26-D2FFB7CC7147}" type="presOf" srcId="{4EBCDB21-3FBE-4078-ABC9-197FA63BEBF7}" destId="{A33D07DC-5E7F-474A-8A82-339E135AF83C}" srcOrd="0" destOrd="0" presId="urn:microsoft.com/office/officeart/2009/3/layout/HorizontalOrganizationChart"/>
    <dgm:cxn modelId="{AC2CF2D2-8280-4A57-A9AD-97E14709F0BA}" type="presOf" srcId="{4FB8ED99-FE84-4D7B-A60E-48EE20F5D0BD}" destId="{A9106ABC-1ED3-4360-8A77-726B1B69B306}" srcOrd="0" destOrd="0" presId="urn:microsoft.com/office/officeart/2009/3/layout/HorizontalOrganizationChart"/>
    <dgm:cxn modelId="{C24CA119-62A8-4BF3-A6F4-3222C1BFC963}" srcId="{554368F6-4612-496B-B23E-A37E0569A2F9}" destId="{5B1C4F01-6896-4ED0-B2A3-2E8975FE0166}" srcOrd="2" destOrd="0" parTransId="{4EBCDB21-3FBE-4078-ABC9-197FA63BEBF7}" sibTransId="{0366C3F9-9293-4EBB-9B22-5B580BE56A3C}"/>
    <dgm:cxn modelId="{60FBCBD6-537B-4CA4-9D36-BF5AB7B18B33}" type="presOf" srcId="{554368F6-4612-496B-B23E-A37E0569A2F9}" destId="{BEF1D06D-0CDA-4B4C-85A5-1B08EA33181E}" srcOrd="0" destOrd="0" presId="urn:microsoft.com/office/officeart/2009/3/layout/HorizontalOrganizationChart"/>
    <dgm:cxn modelId="{1BC15281-C7EC-4A1D-B9E3-C6A4156DC479}" type="presOf" srcId="{2EB0C2F0-73E5-4133-9007-A348FF983D69}" destId="{C4C2EB1F-E8F5-429B-8A88-C90D29FBF957}" srcOrd="0" destOrd="0" presId="urn:microsoft.com/office/officeart/2009/3/layout/HorizontalOrganizationChart"/>
    <dgm:cxn modelId="{6EB86495-8448-4E61-BDBF-6A5736497C6B}" type="presOf" srcId="{AD8FD8CD-A4B8-4FCA-9DA7-840366739764}" destId="{D4CDAB2C-16FD-418D-A9F7-24BA31456F36}" srcOrd="1" destOrd="0" presId="urn:microsoft.com/office/officeart/2009/3/layout/HorizontalOrganizationChart"/>
    <dgm:cxn modelId="{A94D40F5-1386-4A24-82E9-198D4B4DA88A}" srcId="{59CD5258-5025-4952-BE3B-58AE8589726A}" destId="{554368F6-4612-496B-B23E-A37E0569A2F9}" srcOrd="0" destOrd="0" parTransId="{E6C66EDF-61BC-4445-9EF6-601C385FD8B2}" sibTransId="{F784BE51-B6A0-4085-B7FF-51CEBC334DB3}"/>
    <dgm:cxn modelId="{DE2F6A41-6310-4542-A73E-8B0352EFAB4D}" type="presOf" srcId="{59CD5258-5025-4952-BE3B-58AE8589726A}" destId="{5933B17D-91C0-408F-B276-7D9ACB3586B2}" srcOrd="1" destOrd="0" presId="urn:microsoft.com/office/officeart/2009/3/layout/HorizontalOrganizationChart"/>
    <dgm:cxn modelId="{1BEA2355-2995-4A98-AF9D-B509BFDE5FEB}" srcId="{554368F6-4612-496B-B23E-A37E0569A2F9}" destId="{AD8FD8CD-A4B8-4FCA-9DA7-840366739764}" srcOrd="1" destOrd="0" parTransId="{4FB8ED99-FE84-4D7B-A60E-48EE20F5D0BD}" sibTransId="{B48B69D1-5110-49E0-8C97-33916A541976}"/>
    <dgm:cxn modelId="{A53FFAC1-E834-4879-A54A-5FBD77AA349B}" type="presOf" srcId="{554368F6-4612-496B-B23E-A37E0569A2F9}" destId="{E5B706A7-359C-4069-94C2-6518277D8F48}" srcOrd="1" destOrd="0" presId="urn:microsoft.com/office/officeart/2009/3/layout/HorizontalOrganizationChart"/>
    <dgm:cxn modelId="{86EC04DB-2049-4FB1-86B8-7BE576717786}" type="presOf" srcId="{855B3F32-0729-4ED2-B93A-188D3CEEE8F9}" destId="{90CB911F-A76E-4409-8CD6-9A09745A0E19}" srcOrd="0" destOrd="0" presId="urn:microsoft.com/office/officeart/2009/3/layout/HorizontalOrganizationChart"/>
    <dgm:cxn modelId="{4D19403C-D952-496C-BA31-0CADB8124164}" type="presOf" srcId="{0D2E61F8-5132-4691-9096-5AAAA84DF282}" destId="{13C93511-6ED6-432D-A941-F7ACFA2C1F51}" srcOrd="0" destOrd="0" presId="urn:microsoft.com/office/officeart/2009/3/layout/HorizontalOrganizationChart"/>
    <dgm:cxn modelId="{2DFD0DD2-FADC-43B9-99C8-31312F6401B2}" srcId="{0D2E61F8-5132-4691-9096-5AAAA84DF282}" destId="{59CD5258-5025-4952-BE3B-58AE8589726A}" srcOrd="0" destOrd="0" parTransId="{0FF93778-3F83-401A-AF77-01FEB82AE123}" sibTransId="{363D49D7-F780-470F-A64B-1F1E9169D1D6}"/>
    <dgm:cxn modelId="{5B550706-D549-4945-A03D-A689E939E31F}" type="presOf" srcId="{516D7070-C551-4F18-B376-330ECA14EA0C}" destId="{C208D28F-C96B-4E25-8343-A0671C102CE5}" srcOrd="0" destOrd="0" presId="urn:microsoft.com/office/officeart/2009/3/layout/HorizontalOrganizationChart"/>
    <dgm:cxn modelId="{D8D98E3C-E9B7-4CC3-8848-7A1BCD684DA2}" srcId="{554368F6-4612-496B-B23E-A37E0569A2F9}" destId="{516D7070-C551-4F18-B376-330ECA14EA0C}" srcOrd="3" destOrd="0" parTransId="{855B3F32-0729-4ED2-B93A-188D3CEEE8F9}" sibTransId="{833E2E20-171C-46A7-9998-8BDBC5187785}"/>
    <dgm:cxn modelId="{4AC29EC7-304B-43D9-B816-A3423606E515}" type="presOf" srcId="{5B1C4F01-6896-4ED0-B2A3-2E8975FE0166}" destId="{5C17C85F-2CBE-4CCC-9520-9631DE54087B}" srcOrd="0" destOrd="0" presId="urn:microsoft.com/office/officeart/2009/3/layout/HorizontalOrganizationChart"/>
    <dgm:cxn modelId="{452C1E74-30A4-41AA-AB04-37D57769AA30}" type="presOf" srcId="{2EB0C2F0-73E5-4133-9007-A348FF983D69}" destId="{7D310D1A-B81F-4435-90F0-711F35797E8A}" srcOrd="1" destOrd="0" presId="urn:microsoft.com/office/officeart/2009/3/layout/HorizontalOrganizationChart"/>
    <dgm:cxn modelId="{577A2B50-D733-46C6-BACB-97CFBE1472B6}" type="presOf" srcId="{516D7070-C551-4F18-B376-330ECA14EA0C}" destId="{C04F9A01-B17A-4FC4-882B-60C9F7D56CAC}" srcOrd="1" destOrd="0" presId="urn:microsoft.com/office/officeart/2009/3/layout/HorizontalOrganizationChart"/>
    <dgm:cxn modelId="{4929A2EE-8251-4873-B5E6-9B7382262B69}" type="presOf" srcId="{AD8FD8CD-A4B8-4FCA-9DA7-840366739764}" destId="{0D4983AD-B753-42BB-BD77-F40A8593129F}" srcOrd="0" destOrd="0" presId="urn:microsoft.com/office/officeart/2009/3/layout/HorizontalOrganizationChart"/>
    <dgm:cxn modelId="{E770A46F-05A2-4816-B203-4BCF85EC14CB}" type="presOf" srcId="{E6C66EDF-61BC-4445-9EF6-601C385FD8B2}" destId="{613BBFD4-5885-4AE0-8601-6534EB8CB953}" srcOrd="0" destOrd="0" presId="urn:microsoft.com/office/officeart/2009/3/layout/HorizontalOrganizationChart"/>
    <dgm:cxn modelId="{7D90D9F6-1D34-4D8A-998A-86A1AC1B8C67}" type="presOf" srcId="{E9025D21-6573-4E57-B9E7-019406F09A19}" destId="{1ADB864C-0B3F-488E-BB32-459BD447630D}" srcOrd="0" destOrd="0" presId="urn:microsoft.com/office/officeart/2009/3/layout/HorizontalOrganizationChart"/>
    <dgm:cxn modelId="{E7193282-8BC0-4E2C-B05D-580AA3A74E3E}" type="presOf" srcId="{59CD5258-5025-4952-BE3B-58AE8589726A}" destId="{D9F9CC39-C3C1-45A0-AF1F-ECFD48FB3D4C}" srcOrd="0" destOrd="0" presId="urn:microsoft.com/office/officeart/2009/3/layout/HorizontalOrganizationChart"/>
    <dgm:cxn modelId="{9FF02247-1CF3-414A-9C65-9E3DB6931FD6}" type="presParOf" srcId="{13C93511-6ED6-432D-A941-F7ACFA2C1F51}" destId="{996B22C7-D05E-44CE-814A-070BAD5F515D}" srcOrd="0" destOrd="0" presId="urn:microsoft.com/office/officeart/2009/3/layout/HorizontalOrganizationChart"/>
    <dgm:cxn modelId="{2F779BC7-B84C-4986-AB1E-DA798D039A10}" type="presParOf" srcId="{996B22C7-D05E-44CE-814A-070BAD5F515D}" destId="{F94342D8-9574-4E45-A77E-46F994616092}" srcOrd="0" destOrd="0" presId="urn:microsoft.com/office/officeart/2009/3/layout/HorizontalOrganizationChart"/>
    <dgm:cxn modelId="{542B8F24-533B-4FFD-B96E-BA89D4C91B9E}" type="presParOf" srcId="{F94342D8-9574-4E45-A77E-46F994616092}" destId="{D9F9CC39-C3C1-45A0-AF1F-ECFD48FB3D4C}" srcOrd="0" destOrd="0" presId="urn:microsoft.com/office/officeart/2009/3/layout/HorizontalOrganizationChart"/>
    <dgm:cxn modelId="{355A5B76-5CEE-4425-933D-1A695860E0DC}" type="presParOf" srcId="{F94342D8-9574-4E45-A77E-46F994616092}" destId="{5933B17D-91C0-408F-B276-7D9ACB3586B2}" srcOrd="1" destOrd="0" presId="urn:microsoft.com/office/officeart/2009/3/layout/HorizontalOrganizationChart"/>
    <dgm:cxn modelId="{F0C3608B-36D8-4CFF-BB93-D1023737A0FD}" type="presParOf" srcId="{996B22C7-D05E-44CE-814A-070BAD5F515D}" destId="{13757D32-C9A3-4BB6-A553-AC76245CBCEA}" srcOrd="1" destOrd="0" presId="urn:microsoft.com/office/officeart/2009/3/layout/HorizontalOrganizationChart"/>
    <dgm:cxn modelId="{365D507D-3AF6-4FC3-87F1-876861A1ECD9}" type="presParOf" srcId="{13757D32-C9A3-4BB6-A553-AC76245CBCEA}" destId="{613BBFD4-5885-4AE0-8601-6534EB8CB953}" srcOrd="0" destOrd="0" presId="urn:microsoft.com/office/officeart/2009/3/layout/HorizontalOrganizationChart"/>
    <dgm:cxn modelId="{2FC71D5F-46A6-4BAE-BA72-90CCB5C5A1FC}" type="presParOf" srcId="{13757D32-C9A3-4BB6-A553-AC76245CBCEA}" destId="{7C081CF7-D61B-4CF3-993B-343CAB2E78B3}" srcOrd="1" destOrd="0" presId="urn:microsoft.com/office/officeart/2009/3/layout/HorizontalOrganizationChart"/>
    <dgm:cxn modelId="{A6A6D028-5E82-4F71-B5EB-F35AE23F3E94}" type="presParOf" srcId="{7C081CF7-D61B-4CF3-993B-343CAB2E78B3}" destId="{F83380DC-4E73-4C52-8909-BFF78BC4831B}" srcOrd="0" destOrd="0" presId="urn:microsoft.com/office/officeart/2009/3/layout/HorizontalOrganizationChart"/>
    <dgm:cxn modelId="{F31DD820-5FE1-4869-9002-0597816823FC}" type="presParOf" srcId="{F83380DC-4E73-4C52-8909-BFF78BC4831B}" destId="{BEF1D06D-0CDA-4B4C-85A5-1B08EA33181E}" srcOrd="0" destOrd="0" presId="urn:microsoft.com/office/officeart/2009/3/layout/HorizontalOrganizationChart"/>
    <dgm:cxn modelId="{C63CF808-3B24-48BB-B247-42D84B4AF826}" type="presParOf" srcId="{F83380DC-4E73-4C52-8909-BFF78BC4831B}" destId="{E5B706A7-359C-4069-94C2-6518277D8F48}" srcOrd="1" destOrd="0" presId="urn:microsoft.com/office/officeart/2009/3/layout/HorizontalOrganizationChart"/>
    <dgm:cxn modelId="{584AC57E-3218-43FF-9BC3-F5576241260D}" type="presParOf" srcId="{7C081CF7-D61B-4CF3-993B-343CAB2E78B3}" destId="{AEF35B62-18C6-47C3-9F21-7E149F442C87}" srcOrd="1" destOrd="0" presId="urn:microsoft.com/office/officeart/2009/3/layout/HorizontalOrganizationChart"/>
    <dgm:cxn modelId="{07EF305A-AD4E-48AA-8DAB-8E009D3B4318}" type="presParOf" srcId="{AEF35B62-18C6-47C3-9F21-7E149F442C87}" destId="{1ADB864C-0B3F-488E-BB32-459BD447630D}" srcOrd="0" destOrd="0" presId="urn:microsoft.com/office/officeart/2009/3/layout/HorizontalOrganizationChart"/>
    <dgm:cxn modelId="{E22E00E3-5C89-43B7-93A7-053FF3729F8C}" type="presParOf" srcId="{AEF35B62-18C6-47C3-9F21-7E149F442C87}" destId="{D6A99099-A375-4EB7-961D-0C29575C0FE6}" srcOrd="1" destOrd="0" presId="urn:microsoft.com/office/officeart/2009/3/layout/HorizontalOrganizationChart"/>
    <dgm:cxn modelId="{3F6C688E-9E37-4EEF-AF3D-45C6133752AB}" type="presParOf" srcId="{D6A99099-A375-4EB7-961D-0C29575C0FE6}" destId="{24B9DB18-7536-46AF-AF71-8F63512015EB}" srcOrd="0" destOrd="0" presId="urn:microsoft.com/office/officeart/2009/3/layout/HorizontalOrganizationChart"/>
    <dgm:cxn modelId="{6EA8C610-01A3-4FDA-AB0E-965AE0E1A97C}" type="presParOf" srcId="{24B9DB18-7536-46AF-AF71-8F63512015EB}" destId="{C4C2EB1F-E8F5-429B-8A88-C90D29FBF957}" srcOrd="0" destOrd="0" presId="urn:microsoft.com/office/officeart/2009/3/layout/HorizontalOrganizationChart"/>
    <dgm:cxn modelId="{9E0C5BA2-6EF5-4162-A2BE-D2D9EE26B9BD}" type="presParOf" srcId="{24B9DB18-7536-46AF-AF71-8F63512015EB}" destId="{7D310D1A-B81F-4435-90F0-711F35797E8A}" srcOrd="1" destOrd="0" presId="urn:microsoft.com/office/officeart/2009/3/layout/HorizontalOrganizationChart"/>
    <dgm:cxn modelId="{F782BE89-57D1-42FB-9416-A3730DEB654D}" type="presParOf" srcId="{D6A99099-A375-4EB7-961D-0C29575C0FE6}" destId="{E4111785-56F2-4260-8C60-9D61BBFD5D2D}" srcOrd="1" destOrd="0" presId="urn:microsoft.com/office/officeart/2009/3/layout/HorizontalOrganizationChart"/>
    <dgm:cxn modelId="{03E6EADF-486D-4EB4-A99A-DB3F75C30766}" type="presParOf" srcId="{D6A99099-A375-4EB7-961D-0C29575C0FE6}" destId="{C8DF9111-64A5-4679-A468-B49EE5CB5040}" srcOrd="2" destOrd="0" presId="urn:microsoft.com/office/officeart/2009/3/layout/HorizontalOrganizationChart"/>
    <dgm:cxn modelId="{3A9E3304-2488-4260-8DAD-0EF34F1F8603}" type="presParOf" srcId="{AEF35B62-18C6-47C3-9F21-7E149F442C87}" destId="{A9106ABC-1ED3-4360-8A77-726B1B69B306}" srcOrd="2" destOrd="0" presId="urn:microsoft.com/office/officeart/2009/3/layout/HorizontalOrganizationChart"/>
    <dgm:cxn modelId="{B9B5FBAC-8F5A-4784-9E49-83F2A9EB42C4}" type="presParOf" srcId="{AEF35B62-18C6-47C3-9F21-7E149F442C87}" destId="{B565E3DD-E05F-4164-833D-BDAFEE44C9B4}" srcOrd="3" destOrd="0" presId="urn:microsoft.com/office/officeart/2009/3/layout/HorizontalOrganizationChart"/>
    <dgm:cxn modelId="{9CF2EDA3-8907-4D7A-ABB2-D83A37C5BA7A}" type="presParOf" srcId="{B565E3DD-E05F-4164-833D-BDAFEE44C9B4}" destId="{760AA3C8-F88D-459D-A599-0CADCC27F2E1}" srcOrd="0" destOrd="0" presId="urn:microsoft.com/office/officeart/2009/3/layout/HorizontalOrganizationChart"/>
    <dgm:cxn modelId="{668466D6-B413-4C01-A7BB-8F5854C668ED}" type="presParOf" srcId="{760AA3C8-F88D-459D-A599-0CADCC27F2E1}" destId="{0D4983AD-B753-42BB-BD77-F40A8593129F}" srcOrd="0" destOrd="0" presId="urn:microsoft.com/office/officeart/2009/3/layout/HorizontalOrganizationChart"/>
    <dgm:cxn modelId="{F67A447A-0F46-4FDD-9A74-147F242807A4}" type="presParOf" srcId="{760AA3C8-F88D-459D-A599-0CADCC27F2E1}" destId="{D4CDAB2C-16FD-418D-A9F7-24BA31456F36}" srcOrd="1" destOrd="0" presId="urn:microsoft.com/office/officeart/2009/3/layout/HorizontalOrganizationChart"/>
    <dgm:cxn modelId="{B5A0DE25-3E9C-454B-8490-43852D5CF4E6}" type="presParOf" srcId="{B565E3DD-E05F-4164-833D-BDAFEE44C9B4}" destId="{05677F5D-3CBA-4FAB-AA28-46A6FB63CE80}" srcOrd="1" destOrd="0" presId="urn:microsoft.com/office/officeart/2009/3/layout/HorizontalOrganizationChart"/>
    <dgm:cxn modelId="{B82AC3C4-9048-454C-A341-6B1C03778A1F}" type="presParOf" srcId="{B565E3DD-E05F-4164-833D-BDAFEE44C9B4}" destId="{6CB198ED-9702-4C51-819A-84A01E0AB6A0}" srcOrd="2" destOrd="0" presId="urn:microsoft.com/office/officeart/2009/3/layout/HorizontalOrganizationChart"/>
    <dgm:cxn modelId="{F6A33FD6-4A3B-44DF-BA18-ED7576C3B5ED}" type="presParOf" srcId="{AEF35B62-18C6-47C3-9F21-7E149F442C87}" destId="{A33D07DC-5E7F-474A-8A82-339E135AF83C}" srcOrd="4" destOrd="0" presId="urn:microsoft.com/office/officeart/2009/3/layout/HorizontalOrganizationChart"/>
    <dgm:cxn modelId="{03157908-F518-491B-A889-4FE9ABC1FA1B}" type="presParOf" srcId="{AEF35B62-18C6-47C3-9F21-7E149F442C87}" destId="{4208BD31-2DA4-4534-AC92-1E59BA2BE705}" srcOrd="5" destOrd="0" presId="urn:microsoft.com/office/officeart/2009/3/layout/HorizontalOrganizationChart"/>
    <dgm:cxn modelId="{20B7D5E4-1B40-4A58-B8F5-7B68E9EB29CB}" type="presParOf" srcId="{4208BD31-2DA4-4534-AC92-1E59BA2BE705}" destId="{2DF5E478-98BF-4DEC-BD01-37C0DEE060C7}" srcOrd="0" destOrd="0" presId="urn:microsoft.com/office/officeart/2009/3/layout/HorizontalOrganizationChart"/>
    <dgm:cxn modelId="{23DDB0A3-3FCE-4B75-9546-883E85F72816}" type="presParOf" srcId="{2DF5E478-98BF-4DEC-BD01-37C0DEE060C7}" destId="{5C17C85F-2CBE-4CCC-9520-9631DE54087B}" srcOrd="0" destOrd="0" presId="urn:microsoft.com/office/officeart/2009/3/layout/HorizontalOrganizationChart"/>
    <dgm:cxn modelId="{C528D256-98A9-4B6A-83D4-0CE9754D5366}" type="presParOf" srcId="{2DF5E478-98BF-4DEC-BD01-37C0DEE060C7}" destId="{C4FA1793-A70C-4624-B217-443683B94F38}" srcOrd="1" destOrd="0" presId="urn:microsoft.com/office/officeart/2009/3/layout/HorizontalOrganizationChart"/>
    <dgm:cxn modelId="{B28FAA3E-8435-406F-AA00-85B52B799A61}" type="presParOf" srcId="{4208BD31-2DA4-4534-AC92-1E59BA2BE705}" destId="{6F333EA8-D164-4D97-AA20-0569BB8E2B27}" srcOrd="1" destOrd="0" presId="urn:microsoft.com/office/officeart/2009/3/layout/HorizontalOrganizationChart"/>
    <dgm:cxn modelId="{4FF6703B-14BC-41FE-96BC-CC2CB6BD0FFB}" type="presParOf" srcId="{4208BD31-2DA4-4534-AC92-1E59BA2BE705}" destId="{77E6EE36-F954-4DF5-9B06-47A9D6EFD9B6}" srcOrd="2" destOrd="0" presId="urn:microsoft.com/office/officeart/2009/3/layout/HorizontalOrganizationChart"/>
    <dgm:cxn modelId="{CFD0C2B1-AF01-4676-9A82-61F1FE733AA9}" type="presParOf" srcId="{AEF35B62-18C6-47C3-9F21-7E149F442C87}" destId="{90CB911F-A76E-4409-8CD6-9A09745A0E19}" srcOrd="6" destOrd="0" presId="urn:microsoft.com/office/officeart/2009/3/layout/HorizontalOrganizationChart"/>
    <dgm:cxn modelId="{4EBB8519-9198-4F03-9069-8A7F58593C0A}" type="presParOf" srcId="{AEF35B62-18C6-47C3-9F21-7E149F442C87}" destId="{6E7F5F41-A11E-4E85-80FF-C3F6754D638F}" srcOrd="7" destOrd="0" presId="urn:microsoft.com/office/officeart/2009/3/layout/HorizontalOrganizationChart"/>
    <dgm:cxn modelId="{9EF6082A-A81B-49AC-9F2D-CA4ADCD6DA6C}" type="presParOf" srcId="{6E7F5F41-A11E-4E85-80FF-C3F6754D638F}" destId="{1999E603-8AD2-4253-913C-58B6A1374B7E}" srcOrd="0" destOrd="0" presId="urn:microsoft.com/office/officeart/2009/3/layout/HorizontalOrganizationChart"/>
    <dgm:cxn modelId="{B03D3454-55DA-4BD1-A7DE-4D046B6F821C}" type="presParOf" srcId="{1999E603-8AD2-4253-913C-58B6A1374B7E}" destId="{C208D28F-C96B-4E25-8343-A0671C102CE5}" srcOrd="0" destOrd="0" presId="urn:microsoft.com/office/officeart/2009/3/layout/HorizontalOrganizationChart"/>
    <dgm:cxn modelId="{738E0431-4F6C-4AB8-9133-999F13C8810E}" type="presParOf" srcId="{1999E603-8AD2-4253-913C-58B6A1374B7E}" destId="{C04F9A01-B17A-4FC4-882B-60C9F7D56CAC}" srcOrd="1" destOrd="0" presId="urn:microsoft.com/office/officeart/2009/3/layout/HorizontalOrganizationChart"/>
    <dgm:cxn modelId="{458A2BF0-D8BB-41A6-BAE5-3BAB47CA5E2B}" type="presParOf" srcId="{6E7F5F41-A11E-4E85-80FF-C3F6754D638F}" destId="{EBEDE298-FEE4-4525-9D75-6DF5B1177403}" srcOrd="1" destOrd="0" presId="urn:microsoft.com/office/officeart/2009/3/layout/HorizontalOrganizationChart"/>
    <dgm:cxn modelId="{AB404B78-F206-440A-BE6B-E77509B8E7F0}" type="presParOf" srcId="{6E7F5F41-A11E-4E85-80FF-C3F6754D638F}" destId="{9F4F2EE1-AF71-4CDB-8B15-6FC8138177BF}" srcOrd="2" destOrd="0" presId="urn:microsoft.com/office/officeart/2009/3/layout/HorizontalOrganizationChart"/>
    <dgm:cxn modelId="{566D7F1F-3A92-4CEA-8932-CFD3B87BE6A8}" type="presParOf" srcId="{7C081CF7-D61B-4CF3-993B-343CAB2E78B3}" destId="{74AD0CBA-AC71-4C06-8335-7B70D2283899}" srcOrd="2" destOrd="0" presId="urn:microsoft.com/office/officeart/2009/3/layout/HorizontalOrganizationChart"/>
    <dgm:cxn modelId="{B9FC3BB4-A953-4093-B6FE-E2EB07117393}" type="presParOf" srcId="{996B22C7-D05E-44CE-814A-070BAD5F515D}" destId="{4E589989-C10B-4B03-A1A3-A38153588BE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6B1C1A-8781-445F-8207-F35E112D1B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8E3344-A62A-4CFE-BC49-FE06A05927CD}">
      <dgm:prSet custT="1"/>
      <dgm:spPr>
        <a:solidFill>
          <a:srgbClr val="DD2F2F"/>
        </a:solidFill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es-CO" sz="2000" b="1" i="1" dirty="0" smtClean="0">
              <a:latin typeface="Century Gothic" panose="020B0502020202020204" pitchFamily="34" charset="0"/>
            </a:rPr>
            <a:t>“Más de 2000 testimonios confirman que los colombianos se mueven cuando están felices…”</a:t>
          </a:r>
          <a:endParaRPr lang="es-CO" sz="2000" b="1" dirty="0">
            <a:latin typeface="Century Gothic" panose="020B0502020202020204" pitchFamily="34" charset="0"/>
          </a:endParaRPr>
        </a:p>
      </dgm:t>
    </dgm:pt>
    <dgm:pt modelId="{50167F55-5FCB-4400-A7F0-1E4F1359B6AC}" type="parTrans" cxnId="{A4624A7F-7936-45DB-8CEF-31B1D7192BA8}">
      <dgm:prSet/>
      <dgm:spPr/>
      <dgm:t>
        <a:bodyPr/>
        <a:lstStyle/>
        <a:p>
          <a:pPr algn="ctr"/>
          <a:endParaRPr lang="es-CO" sz="2000">
            <a:latin typeface="Century Gothic" panose="020B0502020202020204" pitchFamily="34" charset="0"/>
          </a:endParaRPr>
        </a:p>
      </dgm:t>
    </dgm:pt>
    <dgm:pt modelId="{1DDE1B53-7564-4C45-8AA0-7656374E2152}" type="sibTrans" cxnId="{A4624A7F-7936-45DB-8CEF-31B1D7192BA8}">
      <dgm:prSet/>
      <dgm:spPr/>
      <dgm:t>
        <a:bodyPr/>
        <a:lstStyle/>
        <a:p>
          <a:pPr algn="ctr"/>
          <a:endParaRPr lang="es-CO" sz="2000">
            <a:latin typeface="Century Gothic" panose="020B0502020202020204" pitchFamily="34" charset="0"/>
          </a:endParaRPr>
        </a:p>
      </dgm:t>
    </dgm:pt>
    <dgm:pt modelId="{16C374DF-6CD7-4310-9C2C-C3DFF10DDD10}" type="pres">
      <dgm:prSet presAssocID="{806B1C1A-8781-445F-8207-F35E112D1B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AAE2BAD-E108-4C52-9236-FFF93491D587}" type="pres">
      <dgm:prSet presAssocID="{488E3344-A62A-4CFE-BC49-FE06A05927CD}" presName="parentText" presStyleLbl="node1" presStyleIdx="0" presStyleCnt="1" custLinFactNeighborX="211" custLinFactNeighborY="1975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BA81062-1116-4928-8849-8D4C84E24D50}" type="presOf" srcId="{806B1C1A-8781-445F-8207-F35E112D1B52}" destId="{16C374DF-6CD7-4310-9C2C-C3DFF10DDD10}" srcOrd="0" destOrd="0" presId="urn:microsoft.com/office/officeart/2005/8/layout/vList2"/>
    <dgm:cxn modelId="{927786F6-05DE-4C35-83D6-A244FB6DD7B1}" type="presOf" srcId="{488E3344-A62A-4CFE-BC49-FE06A05927CD}" destId="{AAAE2BAD-E108-4C52-9236-FFF93491D587}" srcOrd="0" destOrd="0" presId="urn:microsoft.com/office/officeart/2005/8/layout/vList2"/>
    <dgm:cxn modelId="{A4624A7F-7936-45DB-8CEF-31B1D7192BA8}" srcId="{806B1C1A-8781-445F-8207-F35E112D1B52}" destId="{488E3344-A62A-4CFE-BC49-FE06A05927CD}" srcOrd="0" destOrd="0" parTransId="{50167F55-5FCB-4400-A7F0-1E4F1359B6AC}" sibTransId="{1DDE1B53-7564-4C45-8AA0-7656374E2152}"/>
    <dgm:cxn modelId="{8F30EAE8-B341-4B8F-808A-F4BCEA652F52}" type="presParOf" srcId="{16C374DF-6CD7-4310-9C2C-C3DFF10DDD10}" destId="{AAAE2BAD-E108-4C52-9236-FFF93491D5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3E5789-9A25-4DE5-824A-CA7E2CC4FCD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6E88AC5B-DD49-4540-A4E4-1A15436DA558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s-CO" sz="1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“Los hábitos de vida en el siglo XXI”</a:t>
          </a:r>
          <a:endParaRPr lang="es-CO" sz="1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65E46B1-1B23-4519-A1A3-177C29E099EF}" type="parTrans" cxnId="{C2DDD344-24EF-4C2F-AE3D-11A56DFCF956}">
      <dgm:prSet/>
      <dgm:spPr/>
      <dgm:t>
        <a:bodyPr/>
        <a:lstStyle/>
        <a:p>
          <a:endParaRPr lang="es-CO" sz="1400" b="1">
            <a:latin typeface="Century Gothic" panose="020B0502020202020204" pitchFamily="34" charset="0"/>
          </a:endParaRPr>
        </a:p>
      </dgm:t>
    </dgm:pt>
    <dgm:pt modelId="{1309E124-CADC-443A-95A0-9DD7CE3E2DC4}" type="sibTrans" cxnId="{C2DDD344-24EF-4C2F-AE3D-11A56DFCF956}">
      <dgm:prSet/>
      <dgm:spPr/>
      <dgm:t>
        <a:bodyPr/>
        <a:lstStyle/>
        <a:p>
          <a:endParaRPr lang="es-CO" sz="1400" b="1">
            <a:latin typeface="Century Gothic" panose="020B0502020202020204" pitchFamily="34" charset="0"/>
          </a:endParaRPr>
        </a:p>
      </dgm:t>
    </dgm:pt>
    <dgm:pt modelId="{F7BA8D40-78F2-43F5-9EAD-518F121C4735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s-CO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Ponentes: </a:t>
          </a:r>
          <a:r>
            <a:rPr lang="es-CO" sz="1200" b="0" dirty="0" smtClean="0">
              <a:solidFill>
                <a:schemeClr val="bg1"/>
              </a:solidFill>
              <a:latin typeface="Century Gothic" panose="020B0502020202020204" pitchFamily="34" charset="0"/>
            </a:rPr>
            <a:t>especialistas a nivel nacional e internacional concientizarán a las personas sobre la importancia de los cambios de hábitos para tener una vida saludable.</a:t>
          </a:r>
          <a:endParaRPr lang="es-CO" sz="1200" b="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C7F2008-AEA4-484E-BC19-BB94DBDB36C6}" type="parTrans" cxnId="{EBC6822E-2B0E-4C3E-96EE-1BC7711ABB56}">
      <dgm:prSet custT="1"/>
      <dgm:spPr/>
      <dgm:t>
        <a:bodyPr/>
        <a:lstStyle/>
        <a:p>
          <a:endParaRPr lang="es-CO" sz="1400" b="1">
            <a:latin typeface="Century Gothic" panose="020B0502020202020204" pitchFamily="34" charset="0"/>
          </a:endParaRPr>
        </a:p>
      </dgm:t>
    </dgm:pt>
    <dgm:pt modelId="{268C6880-8694-4323-A9AF-6842345CBDB4}" type="sibTrans" cxnId="{EBC6822E-2B0E-4C3E-96EE-1BC7711ABB56}">
      <dgm:prSet/>
      <dgm:spPr/>
      <dgm:t>
        <a:bodyPr/>
        <a:lstStyle/>
        <a:p>
          <a:endParaRPr lang="es-CO" sz="1400" b="1">
            <a:latin typeface="Century Gothic" panose="020B0502020202020204" pitchFamily="34" charset="0"/>
          </a:endParaRPr>
        </a:p>
      </dgm:t>
    </dgm:pt>
    <dgm:pt modelId="{7AB3574C-4A0C-4276-802B-D7739A894EB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s-CO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Dirigido a: </a:t>
          </a:r>
          <a:r>
            <a:rPr lang="es-CO" sz="1200" b="0" dirty="0" smtClean="0">
              <a:solidFill>
                <a:schemeClr val="bg1"/>
              </a:solidFill>
              <a:latin typeface="Century Gothic" panose="020B0502020202020204" pitchFamily="34" charset="0"/>
            </a:rPr>
            <a:t>padres, docentes, cuerpo médico, medios de comunicación, </a:t>
          </a:r>
          <a:r>
            <a:rPr lang="es-CO" sz="1200" b="0" dirty="0" smtClean="0">
              <a:solidFill>
                <a:schemeClr val="bg1"/>
              </a:solidFill>
              <a:latin typeface="Century Gothic" panose="020B0502020202020204" pitchFamily="34" charset="0"/>
            </a:rPr>
            <a:t>fundaciones y entidades gubernamentales. </a:t>
          </a:r>
          <a:endParaRPr lang="es-CO" sz="1200" b="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2D6D6AB-5350-4BB1-948D-2465715D270A}" type="parTrans" cxnId="{C55B30D1-9CC8-4D75-BB60-AFFFD10CDEF6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B29E36F5-4C84-47DF-96CD-66D0F699C0D8}" type="sibTrans" cxnId="{C55B30D1-9CC8-4D75-BB60-AFFFD10CDEF6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1BCF2D27-4B49-4396-96A6-575235899775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s-CO" sz="12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Aliados</a:t>
          </a:r>
          <a:r>
            <a:rPr lang="es-CO" sz="1200" b="0" dirty="0" smtClean="0">
              <a:solidFill>
                <a:schemeClr val="bg1"/>
              </a:solidFill>
              <a:latin typeface="Century Gothic" panose="020B0502020202020204" pitchFamily="34" charset="0"/>
            </a:rPr>
            <a:t>: Ministerio de Cultura, Instituto Colombiano del Deporte,  Ministerio de Educación, entre otros </a:t>
          </a:r>
          <a:endParaRPr lang="es-CO" sz="1200" b="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A2B1083-0CD7-4F21-90B3-6286E9910F25}" type="parTrans" cxnId="{EAF009AE-3B6E-4F58-B3A6-788CD7D66D21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1C18D98B-AC10-4B9F-BF4A-CE5D154CF608}" type="sibTrans" cxnId="{EAF009AE-3B6E-4F58-B3A6-788CD7D66D21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F2212EE9-7DEE-4089-942B-2C5530072CAA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s-CO" sz="1200" b="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Deportólogos</a:t>
          </a:r>
          <a:r>
            <a:rPr lang="es-CO" sz="1200" b="0" dirty="0" smtClean="0">
              <a:solidFill>
                <a:schemeClr val="bg1"/>
              </a:solidFill>
              <a:latin typeface="Century Gothic" panose="020B0502020202020204" pitchFamily="34" charset="0"/>
            </a:rPr>
            <a:t>, fisioterapeutas, nutricionistas, cardiólogos, endocrinólogos,  sociólogos y etólogos</a:t>
          </a:r>
          <a:endParaRPr lang="es-CO" sz="1200" b="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07A1E94-0703-47E2-945A-F545C93FB451}" type="parTrans" cxnId="{DDACAE78-E293-4547-842D-4FF3A2F68298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68A321D6-526E-4189-A843-0F1EDACD8E12}" type="sibTrans" cxnId="{DDACAE78-E293-4547-842D-4FF3A2F68298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E98E81C8-3F0C-429C-B0AA-0993FA266B1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s-CO" sz="1200" b="0" dirty="0" smtClean="0">
              <a:solidFill>
                <a:schemeClr val="bg1"/>
              </a:solidFill>
              <a:latin typeface="Century Gothic" panose="020B0502020202020204" pitchFamily="34" charset="0"/>
            </a:rPr>
            <a:t>El público se trasladará de una ponencia a otra por escenarios (Atravesar una serie de espacios en los deberán subir escaleras, transportarse en bicicleta, </a:t>
          </a:r>
          <a:r>
            <a:rPr lang="es-CO" sz="1200" b="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etc</a:t>
          </a:r>
          <a:r>
            <a:rPr lang="es-CO" sz="1200" b="0" dirty="0" smtClean="0">
              <a:solidFill>
                <a:schemeClr val="bg1"/>
              </a:solidFill>
              <a:latin typeface="Century Gothic" panose="020B0502020202020204" pitchFamily="34" charset="0"/>
            </a:rPr>
            <a:t>)</a:t>
          </a:r>
          <a:endParaRPr lang="es-CO" sz="1200" b="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E12D69E-054D-468D-B663-A08D0F8BC12F}" type="parTrans" cxnId="{50BE8519-5850-4A08-A93F-3E76F9C945D9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17441CBB-2D3A-4FE9-8B75-DECE1D7A7756}" type="sibTrans" cxnId="{50BE8519-5850-4A08-A93F-3E76F9C945D9}">
      <dgm:prSet/>
      <dgm:spPr/>
      <dgm:t>
        <a:bodyPr/>
        <a:lstStyle/>
        <a:p>
          <a:endParaRPr lang="es-CO" sz="1400">
            <a:latin typeface="Century Gothic" panose="020B0502020202020204" pitchFamily="34" charset="0"/>
          </a:endParaRPr>
        </a:p>
      </dgm:t>
    </dgm:pt>
    <dgm:pt modelId="{C51D374C-B63E-4996-95EF-D9AED4B40522}" type="pres">
      <dgm:prSet presAssocID="{F63E5789-9A25-4DE5-824A-CA7E2CC4FC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7D2DF59-EF83-457E-9BF4-C1AA3ECAC71A}" type="pres">
      <dgm:prSet presAssocID="{6E88AC5B-DD49-4540-A4E4-1A15436DA558}" presName="hierRoot1" presStyleCnt="0">
        <dgm:presLayoutVars>
          <dgm:hierBranch val="init"/>
        </dgm:presLayoutVars>
      </dgm:prSet>
      <dgm:spPr/>
    </dgm:pt>
    <dgm:pt modelId="{060F41F2-8FB2-4D87-A4B3-EE4BFF08AF90}" type="pres">
      <dgm:prSet presAssocID="{6E88AC5B-DD49-4540-A4E4-1A15436DA558}" presName="rootComposite1" presStyleCnt="0"/>
      <dgm:spPr/>
    </dgm:pt>
    <dgm:pt modelId="{00D3FAC4-EA52-45F7-9A56-3388E19CFC81}" type="pres">
      <dgm:prSet presAssocID="{6E88AC5B-DD49-4540-A4E4-1A15436DA558}" presName="rootText1" presStyleLbl="node0" presStyleIdx="0" presStyleCnt="1" custScaleY="7274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9FAA445-2BB9-4690-8BE3-2964121CF605}" type="pres">
      <dgm:prSet presAssocID="{6E88AC5B-DD49-4540-A4E4-1A15436DA558}" presName="rootConnector1" presStyleLbl="node1" presStyleIdx="0" presStyleCnt="0"/>
      <dgm:spPr/>
      <dgm:t>
        <a:bodyPr/>
        <a:lstStyle/>
        <a:p>
          <a:endParaRPr lang="es-CO"/>
        </a:p>
      </dgm:t>
    </dgm:pt>
    <dgm:pt modelId="{854B86DB-207C-46F4-8390-DDF159F20845}" type="pres">
      <dgm:prSet presAssocID="{6E88AC5B-DD49-4540-A4E4-1A15436DA558}" presName="hierChild2" presStyleCnt="0"/>
      <dgm:spPr/>
    </dgm:pt>
    <dgm:pt modelId="{F9A76371-1FE5-4B49-8C1E-551A482E5664}" type="pres">
      <dgm:prSet presAssocID="{D2D6D6AB-5350-4BB1-948D-2465715D270A}" presName="Name37" presStyleLbl="parChTrans1D2" presStyleIdx="0" presStyleCnt="3"/>
      <dgm:spPr/>
      <dgm:t>
        <a:bodyPr/>
        <a:lstStyle/>
        <a:p>
          <a:endParaRPr lang="es-CO"/>
        </a:p>
      </dgm:t>
    </dgm:pt>
    <dgm:pt modelId="{ABE3C141-74DF-4CA9-923C-845FBAC174E0}" type="pres">
      <dgm:prSet presAssocID="{7AB3574C-4A0C-4276-802B-D7739A894EB9}" presName="hierRoot2" presStyleCnt="0">
        <dgm:presLayoutVars>
          <dgm:hierBranch val="init"/>
        </dgm:presLayoutVars>
      </dgm:prSet>
      <dgm:spPr/>
    </dgm:pt>
    <dgm:pt modelId="{454598F6-5E84-4E1A-BB1A-7932CF4AE52B}" type="pres">
      <dgm:prSet presAssocID="{7AB3574C-4A0C-4276-802B-D7739A894EB9}" presName="rootComposite" presStyleCnt="0"/>
      <dgm:spPr/>
    </dgm:pt>
    <dgm:pt modelId="{BF65466E-2BC1-4C79-9E69-8EC415490D18}" type="pres">
      <dgm:prSet presAssocID="{7AB3574C-4A0C-4276-802B-D7739A894EB9}" presName="rootText" presStyleLbl="node2" presStyleIdx="0" presStyleCnt="3" custScaleX="78214" custScaleY="121458" custLinFactNeighborX="791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AD738A8-0C4B-4B3C-9F85-C43FEA6174ED}" type="pres">
      <dgm:prSet presAssocID="{7AB3574C-4A0C-4276-802B-D7739A894EB9}" presName="rootConnector" presStyleLbl="node2" presStyleIdx="0" presStyleCnt="3"/>
      <dgm:spPr/>
      <dgm:t>
        <a:bodyPr/>
        <a:lstStyle/>
        <a:p>
          <a:endParaRPr lang="es-CO"/>
        </a:p>
      </dgm:t>
    </dgm:pt>
    <dgm:pt modelId="{21335125-AEDD-4370-9C3D-58DB06423670}" type="pres">
      <dgm:prSet presAssocID="{7AB3574C-4A0C-4276-802B-D7739A894EB9}" presName="hierChild4" presStyleCnt="0"/>
      <dgm:spPr/>
    </dgm:pt>
    <dgm:pt modelId="{014D6A3F-5435-41D2-A8F3-230153406693}" type="pres">
      <dgm:prSet presAssocID="{EE12D69E-054D-468D-B663-A08D0F8BC12F}" presName="Name37" presStyleLbl="parChTrans1D3" presStyleIdx="0" presStyleCnt="2"/>
      <dgm:spPr/>
      <dgm:t>
        <a:bodyPr/>
        <a:lstStyle/>
        <a:p>
          <a:endParaRPr lang="es-CO"/>
        </a:p>
      </dgm:t>
    </dgm:pt>
    <dgm:pt modelId="{AA51A591-8839-4941-AE96-E1F3F15DD420}" type="pres">
      <dgm:prSet presAssocID="{E98E81C8-3F0C-429C-B0AA-0993FA266B19}" presName="hierRoot2" presStyleCnt="0">
        <dgm:presLayoutVars>
          <dgm:hierBranch val="init"/>
        </dgm:presLayoutVars>
      </dgm:prSet>
      <dgm:spPr/>
    </dgm:pt>
    <dgm:pt modelId="{93B91390-0A83-4557-A231-AC314CE377A6}" type="pres">
      <dgm:prSet presAssocID="{E98E81C8-3F0C-429C-B0AA-0993FA266B19}" presName="rootComposite" presStyleCnt="0"/>
      <dgm:spPr/>
    </dgm:pt>
    <dgm:pt modelId="{CF00D5A4-6BA9-4604-979A-619D72E23D01}" type="pres">
      <dgm:prSet presAssocID="{E98E81C8-3F0C-429C-B0AA-0993FA266B19}" presName="rootText" presStyleLbl="node3" presStyleIdx="0" presStyleCnt="2" custScaleY="134461" custLinFactNeighborX="-31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258CE46-05C9-45FB-B464-C9E41C040704}" type="pres">
      <dgm:prSet presAssocID="{E98E81C8-3F0C-429C-B0AA-0993FA266B19}" presName="rootConnector" presStyleLbl="node3" presStyleIdx="0" presStyleCnt="2"/>
      <dgm:spPr/>
      <dgm:t>
        <a:bodyPr/>
        <a:lstStyle/>
        <a:p>
          <a:endParaRPr lang="es-CO"/>
        </a:p>
      </dgm:t>
    </dgm:pt>
    <dgm:pt modelId="{2FC02E97-2775-45ED-B800-9FCE4D2A1AFE}" type="pres">
      <dgm:prSet presAssocID="{E98E81C8-3F0C-429C-B0AA-0993FA266B19}" presName="hierChild4" presStyleCnt="0"/>
      <dgm:spPr/>
    </dgm:pt>
    <dgm:pt modelId="{E65BA7E8-BA61-464C-B28F-F790D0ABCCD8}" type="pres">
      <dgm:prSet presAssocID="{E98E81C8-3F0C-429C-B0AA-0993FA266B19}" presName="hierChild5" presStyleCnt="0"/>
      <dgm:spPr/>
    </dgm:pt>
    <dgm:pt modelId="{C484D7A0-0515-450B-AC89-98EA4F3B0F2C}" type="pres">
      <dgm:prSet presAssocID="{7AB3574C-4A0C-4276-802B-D7739A894EB9}" presName="hierChild5" presStyleCnt="0"/>
      <dgm:spPr/>
    </dgm:pt>
    <dgm:pt modelId="{D610B9F3-F2C9-49FB-840E-D093473DC9F3}" type="pres">
      <dgm:prSet presAssocID="{BC7F2008-AEA4-484E-BC19-BB94DBDB36C6}" presName="Name37" presStyleLbl="parChTrans1D2" presStyleIdx="1" presStyleCnt="3"/>
      <dgm:spPr/>
      <dgm:t>
        <a:bodyPr/>
        <a:lstStyle/>
        <a:p>
          <a:endParaRPr lang="es-CO"/>
        </a:p>
      </dgm:t>
    </dgm:pt>
    <dgm:pt modelId="{9272D43A-44E2-4E21-8CF0-CBF94B1E772E}" type="pres">
      <dgm:prSet presAssocID="{F7BA8D40-78F2-43F5-9EAD-518F121C4735}" presName="hierRoot2" presStyleCnt="0">
        <dgm:presLayoutVars>
          <dgm:hierBranch val="init"/>
        </dgm:presLayoutVars>
      </dgm:prSet>
      <dgm:spPr/>
    </dgm:pt>
    <dgm:pt modelId="{D48B510A-6363-442B-9BBA-4A0715F4C8DE}" type="pres">
      <dgm:prSet presAssocID="{F7BA8D40-78F2-43F5-9EAD-518F121C4735}" presName="rootComposite" presStyleCnt="0"/>
      <dgm:spPr/>
    </dgm:pt>
    <dgm:pt modelId="{A20D905F-BB04-4AB6-9B01-1950C0C21525}" type="pres">
      <dgm:prSet presAssocID="{F7BA8D40-78F2-43F5-9EAD-518F121C4735}" presName="rootText" presStyleLbl="node2" presStyleIdx="1" presStyleCnt="3" custScaleX="93890" custScaleY="124414" custLinFactNeighborX="-129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66484FC-3847-475F-8478-0C2B6398A5AC}" type="pres">
      <dgm:prSet presAssocID="{F7BA8D40-78F2-43F5-9EAD-518F121C4735}" presName="rootConnector" presStyleLbl="node2" presStyleIdx="1" presStyleCnt="3"/>
      <dgm:spPr/>
      <dgm:t>
        <a:bodyPr/>
        <a:lstStyle/>
        <a:p>
          <a:endParaRPr lang="es-CO"/>
        </a:p>
      </dgm:t>
    </dgm:pt>
    <dgm:pt modelId="{7DCFB3F3-C48C-4A6E-95B8-715587E4B768}" type="pres">
      <dgm:prSet presAssocID="{F7BA8D40-78F2-43F5-9EAD-518F121C4735}" presName="hierChild4" presStyleCnt="0"/>
      <dgm:spPr/>
    </dgm:pt>
    <dgm:pt modelId="{5FA2B333-12E0-4E9B-8096-505A8154B170}" type="pres">
      <dgm:prSet presAssocID="{B07A1E94-0703-47E2-945A-F545C93FB451}" presName="Name37" presStyleLbl="parChTrans1D3" presStyleIdx="1" presStyleCnt="2"/>
      <dgm:spPr/>
      <dgm:t>
        <a:bodyPr/>
        <a:lstStyle/>
        <a:p>
          <a:endParaRPr lang="es-CO"/>
        </a:p>
      </dgm:t>
    </dgm:pt>
    <dgm:pt modelId="{45810879-57C2-4015-847B-6CAB9ECE0EEB}" type="pres">
      <dgm:prSet presAssocID="{F2212EE9-7DEE-4089-942B-2C5530072CAA}" presName="hierRoot2" presStyleCnt="0">
        <dgm:presLayoutVars>
          <dgm:hierBranch val="init"/>
        </dgm:presLayoutVars>
      </dgm:prSet>
      <dgm:spPr/>
    </dgm:pt>
    <dgm:pt modelId="{0EF88E81-313E-4B55-98E4-F22ED7E03556}" type="pres">
      <dgm:prSet presAssocID="{F2212EE9-7DEE-4089-942B-2C5530072CAA}" presName="rootComposite" presStyleCnt="0"/>
      <dgm:spPr/>
    </dgm:pt>
    <dgm:pt modelId="{A0C8C879-4B66-4117-9EF1-5E5AE63C3BFC}" type="pres">
      <dgm:prSet presAssocID="{F2212EE9-7DEE-4089-942B-2C5530072CAA}" presName="rootText" presStyleLbl="node3" presStyleIdx="1" presStyleCnt="2" custLinFactNeighborX="3839" custLinFactNeighborY="-1428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6DB4914-D80F-4D2E-984D-D2D6FBE8A2F2}" type="pres">
      <dgm:prSet presAssocID="{F2212EE9-7DEE-4089-942B-2C5530072CAA}" presName="rootConnector" presStyleLbl="node3" presStyleIdx="1" presStyleCnt="2"/>
      <dgm:spPr/>
      <dgm:t>
        <a:bodyPr/>
        <a:lstStyle/>
        <a:p>
          <a:endParaRPr lang="es-CO"/>
        </a:p>
      </dgm:t>
    </dgm:pt>
    <dgm:pt modelId="{455004DB-F010-496A-AE11-39B8636B4A83}" type="pres">
      <dgm:prSet presAssocID="{F2212EE9-7DEE-4089-942B-2C5530072CAA}" presName="hierChild4" presStyleCnt="0"/>
      <dgm:spPr/>
    </dgm:pt>
    <dgm:pt modelId="{C1E96E22-F256-4C62-918E-3C6F06ED5AF4}" type="pres">
      <dgm:prSet presAssocID="{F2212EE9-7DEE-4089-942B-2C5530072CAA}" presName="hierChild5" presStyleCnt="0"/>
      <dgm:spPr/>
    </dgm:pt>
    <dgm:pt modelId="{A93E8E0F-A851-4D0C-AAF9-EE4F7B288667}" type="pres">
      <dgm:prSet presAssocID="{F7BA8D40-78F2-43F5-9EAD-518F121C4735}" presName="hierChild5" presStyleCnt="0"/>
      <dgm:spPr/>
    </dgm:pt>
    <dgm:pt modelId="{CC7CE561-34D7-451D-A1FF-8AE472CD529E}" type="pres">
      <dgm:prSet presAssocID="{3A2B1083-0CD7-4F21-90B3-6286E9910F25}" presName="Name37" presStyleLbl="parChTrans1D2" presStyleIdx="2" presStyleCnt="3"/>
      <dgm:spPr/>
      <dgm:t>
        <a:bodyPr/>
        <a:lstStyle/>
        <a:p>
          <a:endParaRPr lang="es-CO"/>
        </a:p>
      </dgm:t>
    </dgm:pt>
    <dgm:pt modelId="{6DACF487-298A-4C5D-921E-C666857573A4}" type="pres">
      <dgm:prSet presAssocID="{1BCF2D27-4B49-4396-96A6-575235899775}" presName="hierRoot2" presStyleCnt="0">
        <dgm:presLayoutVars>
          <dgm:hierBranch val="init"/>
        </dgm:presLayoutVars>
      </dgm:prSet>
      <dgm:spPr/>
    </dgm:pt>
    <dgm:pt modelId="{95847F32-861B-4150-A603-9253BCA170FA}" type="pres">
      <dgm:prSet presAssocID="{1BCF2D27-4B49-4396-96A6-575235899775}" presName="rootComposite" presStyleCnt="0"/>
      <dgm:spPr/>
    </dgm:pt>
    <dgm:pt modelId="{DD317019-6F99-4D63-9F90-BC48001901E2}" type="pres">
      <dgm:prSet presAssocID="{1BCF2D27-4B49-4396-96A6-575235899775}" presName="rootText" presStyleLbl="node2" presStyleIdx="2" presStyleCnt="3" custScaleX="71652" custScaleY="128379" custLinFactNeighborX="-11475" custLinFactNeighborY="67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9002F36-3F47-4173-9E9E-BD2BC768A698}" type="pres">
      <dgm:prSet presAssocID="{1BCF2D27-4B49-4396-96A6-575235899775}" presName="rootConnector" presStyleLbl="node2" presStyleIdx="2" presStyleCnt="3"/>
      <dgm:spPr/>
      <dgm:t>
        <a:bodyPr/>
        <a:lstStyle/>
        <a:p>
          <a:endParaRPr lang="es-CO"/>
        </a:p>
      </dgm:t>
    </dgm:pt>
    <dgm:pt modelId="{82715EE3-1C66-4641-BF55-97B449DAED54}" type="pres">
      <dgm:prSet presAssocID="{1BCF2D27-4B49-4396-96A6-575235899775}" presName="hierChild4" presStyleCnt="0"/>
      <dgm:spPr/>
    </dgm:pt>
    <dgm:pt modelId="{5B952722-0BD2-461D-8607-470C4FFB2648}" type="pres">
      <dgm:prSet presAssocID="{1BCF2D27-4B49-4396-96A6-575235899775}" presName="hierChild5" presStyleCnt="0"/>
      <dgm:spPr/>
    </dgm:pt>
    <dgm:pt modelId="{585DEDBA-C916-4DA0-80A1-2672E18C3C49}" type="pres">
      <dgm:prSet presAssocID="{6E88AC5B-DD49-4540-A4E4-1A15436DA558}" presName="hierChild3" presStyleCnt="0"/>
      <dgm:spPr/>
    </dgm:pt>
  </dgm:ptLst>
  <dgm:cxnLst>
    <dgm:cxn modelId="{EAF009AE-3B6E-4F58-B3A6-788CD7D66D21}" srcId="{6E88AC5B-DD49-4540-A4E4-1A15436DA558}" destId="{1BCF2D27-4B49-4396-96A6-575235899775}" srcOrd="2" destOrd="0" parTransId="{3A2B1083-0CD7-4F21-90B3-6286E9910F25}" sibTransId="{1C18D98B-AC10-4B9F-BF4A-CE5D154CF608}"/>
    <dgm:cxn modelId="{C55B30D1-9CC8-4D75-BB60-AFFFD10CDEF6}" srcId="{6E88AC5B-DD49-4540-A4E4-1A15436DA558}" destId="{7AB3574C-4A0C-4276-802B-D7739A894EB9}" srcOrd="0" destOrd="0" parTransId="{D2D6D6AB-5350-4BB1-948D-2465715D270A}" sibTransId="{B29E36F5-4C84-47DF-96CD-66D0F699C0D8}"/>
    <dgm:cxn modelId="{55EC6A56-34DE-4CCA-BF4D-CE70CCD779AE}" type="presOf" srcId="{1BCF2D27-4B49-4396-96A6-575235899775}" destId="{DD317019-6F99-4D63-9F90-BC48001901E2}" srcOrd="0" destOrd="0" presId="urn:microsoft.com/office/officeart/2005/8/layout/orgChart1"/>
    <dgm:cxn modelId="{D477F2EC-1C63-4263-94B6-C21C043A7F40}" type="presOf" srcId="{F7BA8D40-78F2-43F5-9EAD-518F121C4735}" destId="{A20D905F-BB04-4AB6-9B01-1950C0C21525}" srcOrd="0" destOrd="0" presId="urn:microsoft.com/office/officeart/2005/8/layout/orgChart1"/>
    <dgm:cxn modelId="{5F28E9F0-A644-478F-A791-990E115EC395}" type="presOf" srcId="{7AB3574C-4A0C-4276-802B-D7739A894EB9}" destId="{BF65466E-2BC1-4C79-9E69-8EC415490D18}" srcOrd="0" destOrd="0" presId="urn:microsoft.com/office/officeart/2005/8/layout/orgChart1"/>
    <dgm:cxn modelId="{58CFB08F-C551-4009-AB2A-03F535D5679E}" type="presOf" srcId="{D2D6D6AB-5350-4BB1-948D-2465715D270A}" destId="{F9A76371-1FE5-4B49-8C1E-551A482E5664}" srcOrd="0" destOrd="0" presId="urn:microsoft.com/office/officeart/2005/8/layout/orgChart1"/>
    <dgm:cxn modelId="{86D70ABE-AD21-4F91-BB2A-0A4CD180612E}" type="presOf" srcId="{F63E5789-9A25-4DE5-824A-CA7E2CC4FCDA}" destId="{C51D374C-B63E-4996-95EF-D9AED4B40522}" srcOrd="0" destOrd="0" presId="urn:microsoft.com/office/officeart/2005/8/layout/orgChart1"/>
    <dgm:cxn modelId="{EBC6822E-2B0E-4C3E-96EE-1BC7711ABB56}" srcId="{6E88AC5B-DD49-4540-A4E4-1A15436DA558}" destId="{F7BA8D40-78F2-43F5-9EAD-518F121C4735}" srcOrd="1" destOrd="0" parTransId="{BC7F2008-AEA4-484E-BC19-BB94DBDB36C6}" sibTransId="{268C6880-8694-4323-A9AF-6842345CBDB4}"/>
    <dgm:cxn modelId="{43BC6B31-1547-4081-BDBA-A3063D067ED9}" type="presOf" srcId="{6E88AC5B-DD49-4540-A4E4-1A15436DA558}" destId="{59FAA445-2BB9-4690-8BE3-2964121CF605}" srcOrd="1" destOrd="0" presId="urn:microsoft.com/office/officeart/2005/8/layout/orgChart1"/>
    <dgm:cxn modelId="{44441513-9781-48F3-BDDF-A6210AD2486F}" type="presOf" srcId="{F7BA8D40-78F2-43F5-9EAD-518F121C4735}" destId="{866484FC-3847-475F-8478-0C2B6398A5AC}" srcOrd="1" destOrd="0" presId="urn:microsoft.com/office/officeart/2005/8/layout/orgChart1"/>
    <dgm:cxn modelId="{7FD5F177-683E-4329-8692-215DCBEC82F0}" type="presOf" srcId="{6E88AC5B-DD49-4540-A4E4-1A15436DA558}" destId="{00D3FAC4-EA52-45F7-9A56-3388E19CFC81}" srcOrd="0" destOrd="0" presId="urn:microsoft.com/office/officeart/2005/8/layout/orgChart1"/>
    <dgm:cxn modelId="{6A1092BF-2F77-412F-9A21-DD4AD35E8FDC}" type="presOf" srcId="{3A2B1083-0CD7-4F21-90B3-6286E9910F25}" destId="{CC7CE561-34D7-451D-A1FF-8AE472CD529E}" srcOrd="0" destOrd="0" presId="urn:microsoft.com/office/officeart/2005/8/layout/orgChart1"/>
    <dgm:cxn modelId="{E955CF7D-D249-4B03-96D4-D18E88AE0C4A}" type="presOf" srcId="{1BCF2D27-4B49-4396-96A6-575235899775}" destId="{19002F36-3F47-4173-9E9E-BD2BC768A698}" srcOrd="1" destOrd="0" presId="urn:microsoft.com/office/officeart/2005/8/layout/orgChart1"/>
    <dgm:cxn modelId="{DD0E2F30-1412-442D-9BEA-88C2B6566328}" type="presOf" srcId="{B07A1E94-0703-47E2-945A-F545C93FB451}" destId="{5FA2B333-12E0-4E9B-8096-505A8154B170}" srcOrd="0" destOrd="0" presId="urn:microsoft.com/office/officeart/2005/8/layout/orgChart1"/>
    <dgm:cxn modelId="{020E4DB9-BC49-4AC4-81E6-1168D5CC6DB9}" type="presOf" srcId="{EE12D69E-054D-468D-B663-A08D0F8BC12F}" destId="{014D6A3F-5435-41D2-A8F3-230153406693}" srcOrd="0" destOrd="0" presId="urn:microsoft.com/office/officeart/2005/8/layout/orgChart1"/>
    <dgm:cxn modelId="{DDAE9332-53D7-43DA-8C11-31078BF7D456}" type="presOf" srcId="{E98E81C8-3F0C-429C-B0AA-0993FA266B19}" destId="{CF00D5A4-6BA9-4604-979A-619D72E23D01}" srcOrd="0" destOrd="0" presId="urn:microsoft.com/office/officeart/2005/8/layout/orgChart1"/>
    <dgm:cxn modelId="{C2DDD344-24EF-4C2F-AE3D-11A56DFCF956}" srcId="{F63E5789-9A25-4DE5-824A-CA7E2CC4FCDA}" destId="{6E88AC5B-DD49-4540-A4E4-1A15436DA558}" srcOrd="0" destOrd="0" parTransId="{A65E46B1-1B23-4519-A1A3-177C29E099EF}" sibTransId="{1309E124-CADC-443A-95A0-9DD7CE3E2DC4}"/>
    <dgm:cxn modelId="{50BE8519-5850-4A08-A93F-3E76F9C945D9}" srcId="{7AB3574C-4A0C-4276-802B-D7739A894EB9}" destId="{E98E81C8-3F0C-429C-B0AA-0993FA266B19}" srcOrd="0" destOrd="0" parTransId="{EE12D69E-054D-468D-B663-A08D0F8BC12F}" sibTransId="{17441CBB-2D3A-4FE9-8B75-DECE1D7A7756}"/>
    <dgm:cxn modelId="{6BBECE3D-9A64-4150-9614-175AC55384A7}" type="presOf" srcId="{F2212EE9-7DEE-4089-942B-2C5530072CAA}" destId="{D6DB4914-D80F-4D2E-984D-D2D6FBE8A2F2}" srcOrd="1" destOrd="0" presId="urn:microsoft.com/office/officeart/2005/8/layout/orgChart1"/>
    <dgm:cxn modelId="{DDACAE78-E293-4547-842D-4FF3A2F68298}" srcId="{F7BA8D40-78F2-43F5-9EAD-518F121C4735}" destId="{F2212EE9-7DEE-4089-942B-2C5530072CAA}" srcOrd="0" destOrd="0" parTransId="{B07A1E94-0703-47E2-945A-F545C93FB451}" sibTransId="{68A321D6-526E-4189-A843-0F1EDACD8E12}"/>
    <dgm:cxn modelId="{122A0A13-BEC0-40F9-85FC-1DD7DC5A5E09}" type="presOf" srcId="{E98E81C8-3F0C-429C-B0AA-0993FA266B19}" destId="{E258CE46-05C9-45FB-B464-C9E41C040704}" srcOrd="1" destOrd="0" presId="urn:microsoft.com/office/officeart/2005/8/layout/orgChart1"/>
    <dgm:cxn modelId="{D01465D9-B824-403A-ADC5-9E3849603D5D}" type="presOf" srcId="{F2212EE9-7DEE-4089-942B-2C5530072CAA}" destId="{A0C8C879-4B66-4117-9EF1-5E5AE63C3BFC}" srcOrd="0" destOrd="0" presId="urn:microsoft.com/office/officeart/2005/8/layout/orgChart1"/>
    <dgm:cxn modelId="{3AB5DF3E-0C91-4A53-A347-C6069D3B8EEA}" type="presOf" srcId="{BC7F2008-AEA4-484E-BC19-BB94DBDB36C6}" destId="{D610B9F3-F2C9-49FB-840E-D093473DC9F3}" srcOrd="0" destOrd="0" presId="urn:microsoft.com/office/officeart/2005/8/layout/orgChart1"/>
    <dgm:cxn modelId="{A5D9907C-DD0A-45E3-97E8-02B774E23474}" type="presOf" srcId="{7AB3574C-4A0C-4276-802B-D7739A894EB9}" destId="{0AD738A8-0C4B-4B3C-9F85-C43FEA6174ED}" srcOrd="1" destOrd="0" presId="urn:microsoft.com/office/officeart/2005/8/layout/orgChart1"/>
    <dgm:cxn modelId="{72025A5B-23CE-43A9-87D2-8AC53C9F6B27}" type="presParOf" srcId="{C51D374C-B63E-4996-95EF-D9AED4B40522}" destId="{97D2DF59-EF83-457E-9BF4-C1AA3ECAC71A}" srcOrd="0" destOrd="0" presId="urn:microsoft.com/office/officeart/2005/8/layout/orgChart1"/>
    <dgm:cxn modelId="{F577683C-95DA-4DA8-B2E4-5EA7FC42EC67}" type="presParOf" srcId="{97D2DF59-EF83-457E-9BF4-C1AA3ECAC71A}" destId="{060F41F2-8FB2-4D87-A4B3-EE4BFF08AF90}" srcOrd="0" destOrd="0" presId="urn:microsoft.com/office/officeart/2005/8/layout/orgChart1"/>
    <dgm:cxn modelId="{2D11BB68-A9B6-4144-A15E-FB25E1AFF9E6}" type="presParOf" srcId="{060F41F2-8FB2-4D87-A4B3-EE4BFF08AF90}" destId="{00D3FAC4-EA52-45F7-9A56-3388E19CFC81}" srcOrd="0" destOrd="0" presId="urn:microsoft.com/office/officeart/2005/8/layout/orgChart1"/>
    <dgm:cxn modelId="{E268AB47-C2C8-45EA-8192-D241AB7EC24D}" type="presParOf" srcId="{060F41F2-8FB2-4D87-A4B3-EE4BFF08AF90}" destId="{59FAA445-2BB9-4690-8BE3-2964121CF605}" srcOrd="1" destOrd="0" presId="urn:microsoft.com/office/officeart/2005/8/layout/orgChart1"/>
    <dgm:cxn modelId="{1100821C-F6B4-46E7-862D-B9B32A59373F}" type="presParOf" srcId="{97D2DF59-EF83-457E-9BF4-C1AA3ECAC71A}" destId="{854B86DB-207C-46F4-8390-DDF159F20845}" srcOrd="1" destOrd="0" presId="urn:microsoft.com/office/officeart/2005/8/layout/orgChart1"/>
    <dgm:cxn modelId="{7CC15732-36A7-43C9-9872-76B6544F31B0}" type="presParOf" srcId="{854B86DB-207C-46F4-8390-DDF159F20845}" destId="{F9A76371-1FE5-4B49-8C1E-551A482E5664}" srcOrd="0" destOrd="0" presId="urn:microsoft.com/office/officeart/2005/8/layout/orgChart1"/>
    <dgm:cxn modelId="{C1AFA486-98B7-4BAF-87E8-E3CE26E7895F}" type="presParOf" srcId="{854B86DB-207C-46F4-8390-DDF159F20845}" destId="{ABE3C141-74DF-4CA9-923C-845FBAC174E0}" srcOrd="1" destOrd="0" presId="urn:microsoft.com/office/officeart/2005/8/layout/orgChart1"/>
    <dgm:cxn modelId="{61F3265F-8045-4531-BB70-F24741ECA8C0}" type="presParOf" srcId="{ABE3C141-74DF-4CA9-923C-845FBAC174E0}" destId="{454598F6-5E84-4E1A-BB1A-7932CF4AE52B}" srcOrd="0" destOrd="0" presId="urn:microsoft.com/office/officeart/2005/8/layout/orgChart1"/>
    <dgm:cxn modelId="{C4B32CB5-250C-43E5-8FBB-DB3475BD19A1}" type="presParOf" srcId="{454598F6-5E84-4E1A-BB1A-7932CF4AE52B}" destId="{BF65466E-2BC1-4C79-9E69-8EC415490D18}" srcOrd="0" destOrd="0" presId="urn:microsoft.com/office/officeart/2005/8/layout/orgChart1"/>
    <dgm:cxn modelId="{BDA321E2-F0C7-4796-ADDC-2724689A8392}" type="presParOf" srcId="{454598F6-5E84-4E1A-BB1A-7932CF4AE52B}" destId="{0AD738A8-0C4B-4B3C-9F85-C43FEA6174ED}" srcOrd="1" destOrd="0" presId="urn:microsoft.com/office/officeart/2005/8/layout/orgChart1"/>
    <dgm:cxn modelId="{45C44FF5-9847-4931-BADD-8A7C4207A18B}" type="presParOf" srcId="{ABE3C141-74DF-4CA9-923C-845FBAC174E0}" destId="{21335125-AEDD-4370-9C3D-58DB06423670}" srcOrd="1" destOrd="0" presId="urn:microsoft.com/office/officeart/2005/8/layout/orgChart1"/>
    <dgm:cxn modelId="{D7154484-34AC-4922-8695-A429077C1E4B}" type="presParOf" srcId="{21335125-AEDD-4370-9C3D-58DB06423670}" destId="{014D6A3F-5435-41D2-A8F3-230153406693}" srcOrd="0" destOrd="0" presId="urn:microsoft.com/office/officeart/2005/8/layout/orgChart1"/>
    <dgm:cxn modelId="{3AFDE7A6-A00F-4B5F-8545-9301F06D97BE}" type="presParOf" srcId="{21335125-AEDD-4370-9C3D-58DB06423670}" destId="{AA51A591-8839-4941-AE96-E1F3F15DD420}" srcOrd="1" destOrd="0" presId="urn:microsoft.com/office/officeart/2005/8/layout/orgChart1"/>
    <dgm:cxn modelId="{6E6B03D2-FB14-4F22-A212-3B0A26B6B784}" type="presParOf" srcId="{AA51A591-8839-4941-AE96-E1F3F15DD420}" destId="{93B91390-0A83-4557-A231-AC314CE377A6}" srcOrd="0" destOrd="0" presId="urn:microsoft.com/office/officeart/2005/8/layout/orgChart1"/>
    <dgm:cxn modelId="{46B18FB1-EE0A-4CDF-B376-41192EA4196E}" type="presParOf" srcId="{93B91390-0A83-4557-A231-AC314CE377A6}" destId="{CF00D5A4-6BA9-4604-979A-619D72E23D01}" srcOrd="0" destOrd="0" presId="urn:microsoft.com/office/officeart/2005/8/layout/orgChart1"/>
    <dgm:cxn modelId="{C3720439-82B5-45E5-8DEF-C3AE382FB629}" type="presParOf" srcId="{93B91390-0A83-4557-A231-AC314CE377A6}" destId="{E258CE46-05C9-45FB-B464-C9E41C040704}" srcOrd="1" destOrd="0" presId="urn:microsoft.com/office/officeart/2005/8/layout/orgChart1"/>
    <dgm:cxn modelId="{722F7EC0-85B6-463C-BFB0-7EE1B4D608CB}" type="presParOf" srcId="{AA51A591-8839-4941-AE96-E1F3F15DD420}" destId="{2FC02E97-2775-45ED-B800-9FCE4D2A1AFE}" srcOrd="1" destOrd="0" presId="urn:microsoft.com/office/officeart/2005/8/layout/orgChart1"/>
    <dgm:cxn modelId="{DD805964-70E3-412A-B09F-A349371841C6}" type="presParOf" srcId="{AA51A591-8839-4941-AE96-E1F3F15DD420}" destId="{E65BA7E8-BA61-464C-B28F-F790D0ABCCD8}" srcOrd="2" destOrd="0" presId="urn:microsoft.com/office/officeart/2005/8/layout/orgChart1"/>
    <dgm:cxn modelId="{DC82AF8E-65B3-4FBD-9CA3-7DCA016AEE92}" type="presParOf" srcId="{ABE3C141-74DF-4CA9-923C-845FBAC174E0}" destId="{C484D7A0-0515-450B-AC89-98EA4F3B0F2C}" srcOrd="2" destOrd="0" presId="urn:microsoft.com/office/officeart/2005/8/layout/orgChart1"/>
    <dgm:cxn modelId="{49ED43E0-2DB5-4BBF-83D2-9653CB857F33}" type="presParOf" srcId="{854B86DB-207C-46F4-8390-DDF159F20845}" destId="{D610B9F3-F2C9-49FB-840E-D093473DC9F3}" srcOrd="2" destOrd="0" presId="urn:microsoft.com/office/officeart/2005/8/layout/orgChart1"/>
    <dgm:cxn modelId="{865E7DCE-D362-4A4F-93FA-01BAB605FF34}" type="presParOf" srcId="{854B86DB-207C-46F4-8390-DDF159F20845}" destId="{9272D43A-44E2-4E21-8CF0-CBF94B1E772E}" srcOrd="3" destOrd="0" presId="urn:microsoft.com/office/officeart/2005/8/layout/orgChart1"/>
    <dgm:cxn modelId="{8F5A3525-DF62-44EE-8668-BC5EA6583978}" type="presParOf" srcId="{9272D43A-44E2-4E21-8CF0-CBF94B1E772E}" destId="{D48B510A-6363-442B-9BBA-4A0715F4C8DE}" srcOrd="0" destOrd="0" presId="urn:microsoft.com/office/officeart/2005/8/layout/orgChart1"/>
    <dgm:cxn modelId="{0F34089C-0FAB-4BAB-9BFD-80F85EA5FE6D}" type="presParOf" srcId="{D48B510A-6363-442B-9BBA-4A0715F4C8DE}" destId="{A20D905F-BB04-4AB6-9B01-1950C0C21525}" srcOrd="0" destOrd="0" presId="urn:microsoft.com/office/officeart/2005/8/layout/orgChart1"/>
    <dgm:cxn modelId="{FA2EEDBB-9895-4283-BB35-AF69E9A9FA97}" type="presParOf" srcId="{D48B510A-6363-442B-9BBA-4A0715F4C8DE}" destId="{866484FC-3847-475F-8478-0C2B6398A5AC}" srcOrd="1" destOrd="0" presId="urn:microsoft.com/office/officeart/2005/8/layout/orgChart1"/>
    <dgm:cxn modelId="{95B026FA-1C04-464B-B8A8-225F842CFB6C}" type="presParOf" srcId="{9272D43A-44E2-4E21-8CF0-CBF94B1E772E}" destId="{7DCFB3F3-C48C-4A6E-95B8-715587E4B768}" srcOrd="1" destOrd="0" presId="urn:microsoft.com/office/officeart/2005/8/layout/orgChart1"/>
    <dgm:cxn modelId="{BF3BD84F-63BD-4D7B-952C-15AC18BA29F2}" type="presParOf" srcId="{7DCFB3F3-C48C-4A6E-95B8-715587E4B768}" destId="{5FA2B333-12E0-4E9B-8096-505A8154B170}" srcOrd="0" destOrd="0" presId="urn:microsoft.com/office/officeart/2005/8/layout/orgChart1"/>
    <dgm:cxn modelId="{F66E3B8B-7EE8-4112-8EB3-418AA5CA5E76}" type="presParOf" srcId="{7DCFB3F3-C48C-4A6E-95B8-715587E4B768}" destId="{45810879-57C2-4015-847B-6CAB9ECE0EEB}" srcOrd="1" destOrd="0" presId="urn:microsoft.com/office/officeart/2005/8/layout/orgChart1"/>
    <dgm:cxn modelId="{628CE015-0E37-4DAE-9B22-6D27BD3C393D}" type="presParOf" srcId="{45810879-57C2-4015-847B-6CAB9ECE0EEB}" destId="{0EF88E81-313E-4B55-98E4-F22ED7E03556}" srcOrd="0" destOrd="0" presId="urn:microsoft.com/office/officeart/2005/8/layout/orgChart1"/>
    <dgm:cxn modelId="{F06E687C-D154-4B51-AB07-483472E27A9D}" type="presParOf" srcId="{0EF88E81-313E-4B55-98E4-F22ED7E03556}" destId="{A0C8C879-4B66-4117-9EF1-5E5AE63C3BFC}" srcOrd="0" destOrd="0" presId="urn:microsoft.com/office/officeart/2005/8/layout/orgChart1"/>
    <dgm:cxn modelId="{D8EE5EA1-B971-466F-8982-3656AB08CF01}" type="presParOf" srcId="{0EF88E81-313E-4B55-98E4-F22ED7E03556}" destId="{D6DB4914-D80F-4D2E-984D-D2D6FBE8A2F2}" srcOrd="1" destOrd="0" presId="urn:microsoft.com/office/officeart/2005/8/layout/orgChart1"/>
    <dgm:cxn modelId="{A8769C07-2B51-4D55-9E8E-B4829E952292}" type="presParOf" srcId="{45810879-57C2-4015-847B-6CAB9ECE0EEB}" destId="{455004DB-F010-496A-AE11-39B8636B4A83}" srcOrd="1" destOrd="0" presId="urn:microsoft.com/office/officeart/2005/8/layout/orgChart1"/>
    <dgm:cxn modelId="{9B81038D-C137-4FC6-B8C8-C445B01A47BF}" type="presParOf" srcId="{45810879-57C2-4015-847B-6CAB9ECE0EEB}" destId="{C1E96E22-F256-4C62-918E-3C6F06ED5AF4}" srcOrd="2" destOrd="0" presId="urn:microsoft.com/office/officeart/2005/8/layout/orgChart1"/>
    <dgm:cxn modelId="{B86C17B2-CAEA-4AB5-AFAA-708D2BB91ABF}" type="presParOf" srcId="{9272D43A-44E2-4E21-8CF0-CBF94B1E772E}" destId="{A93E8E0F-A851-4D0C-AAF9-EE4F7B288667}" srcOrd="2" destOrd="0" presId="urn:microsoft.com/office/officeart/2005/8/layout/orgChart1"/>
    <dgm:cxn modelId="{F89E95ED-CE2A-4AAC-9540-44C9477A7455}" type="presParOf" srcId="{854B86DB-207C-46F4-8390-DDF159F20845}" destId="{CC7CE561-34D7-451D-A1FF-8AE472CD529E}" srcOrd="4" destOrd="0" presId="urn:microsoft.com/office/officeart/2005/8/layout/orgChart1"/>
    <dgm:cxn modelId="{1E40DB72-5984-41FF-9EF4-2B22CB8DFB2B}" type="presParOf" srcId="{854B86DB-207C-46F4-8390-DDF159F20845}" destId="{6DACF487-298A-4C5D-921E-C666857573A4}" srcOrd="5" destOrd="0" presId="urn:microsoft.com/office/officeart/2005/8/layout/orgChart1"/>
    <dgm:cxn modelId="{C2AF16D3-C8E2-4D3F-9A1B-8C17983C11FF}" type="presParOf" srcId="{6DACF487-298A-4C5D-921E-C666857573A4}" destId="{95847F32-861B-4150-A603-9253BCA170FA}" srcOrd="0" destOrd="0" presId="urn:microsoft.com/office/officeart/2005/8/layout/orgChart1"/>
    <dgm:cxn modelId="{FA9911DA-B955-4F1E-BB44-877EBFC44094}" type="presParOf" srcId="{95847F32-861B-4150-A603-9253BCA170FA}" destId="{DD317019-6F99-4D63-9F90-BC48001901E2}" srcOrd="0" destOrd="0" presId="urn:microsoft.com/office/officeart/2005/8/layout/orgChart1"/>
    <dgm:cxn modelId="{0AA0F891-7ABD-4E3E-969E-A1725A097753}" type="presParOf" srcId="{95847F32-861B-4150-A603-9253BCA170FA}" destId="{19002F36-3F47-4173-9E9E-BD2BC768A698}" srcOrd="1" destOrd="0" presId="urn:microsoft.com/office/officeart/2005/8/layout/orgChart1"/>
    <dgm:cxn modelId="{D10C1B4E-1AE0-4FBC-B497-21A59A5121B5}" type="presParOf" srcId="{6DACF487-298A-4C5D-921E-C666857573A4}" destId="{82715EE3-1C66-4641-BF55-97B449DAED54}" srcOrd="1" destOrd="0" presId="urn:microsoft.com/office/officeart/2005/8/layout/orgChart1"/>
    <dgm:cxn modelId="{36CD2E5A-352D-4489-960D-7EC928CAE0F3}" type="presParOf" srcId="{6DACF487-298A-4C5D-921E-C666857573A4}" destId="{5B952722-0BD2-461D-8607-470C4FFB2648}" srcOrd="2" destOrd="0" presId="urn:microsoft.com/office/officeart/2005/8/layout/orgChart1"/>
    <dgm:cxn modelId="{6CF75292-B776-45BE-8A01-7585DED74BEB}" type="presParOf" srcId="{97D2DF59-EF83-457E-9BF4-C1AA3ECAC71A}" destId="{585DEDBA-C916-4DA0-80A1-2672E18C3C49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E3AA7C-68C6-450C-A029-53477EDFBCEB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64F673F-8B8D-4CA5-8255-9BFF16CA71EC}">
      <dgm:prSet custT="1"/>
      <dgm:spPr>
        <a:solidFill>
          <a:srgbClr val="DD2F2F"/>
        </a:solidFill>
        <a:ln w="19050">
          <a:solidFill>
            <a:schemeClr val="tx1"/>
          </a:solidFill>
        </a:ln>
      </dgm:spPr>
      <dgm:t>
        <a:bodyPr/>
        <a:lstStyle/>
        <a:p>
          <a:pPr rtl="0"/>
          <a:r>
            <a:rPr lang="es-CO" sz="1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“La Organización Nacional del Movimiento crea el foro </a:t>
          </a:r>
          <a:r>
            <a:rPr lang="es-CO" sz="1600" b="1" i="1" dirty="0" smtClean="0">
              <a:solidFill>
                <a:schemeClr val="bg1"/>
              </a:solidFill>
              <a:latin typeface="Century Gothic" panose="020B0502020202020204" pitchFamily="34" charset="0"/>
            </a:rPr>
            <a:t>Los hábitos de vida en el siglo XXI</a:t>
          </a:r>
          <a:r>
            <a:rPr lang="es-CO" sz="1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”</a:t>
          </a:r>
          <a:endParaRPr lang="es-CO" sz="1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170F55C-6264-40C7-AC11-A209402D66D2}" type="parTrans" cxnId="{507FB637-2312-4B11-BD8B-A648E45A448E}">
      <dgm:prSet/>
      <dgm:spPr/>
      <dgm:t>
        <a:bodyPr/>
        <a:lstStyle/>
        <a:p>
          <a:endParaRPr lang="es-CO" sz="1600">
            <a:latin typeface="Century Gothic" panose="020B0502020202020204" pitchFamily="34" charset="0"/>
          </a:endParaRPr>
        </a:p>
      </dgm:t>
    </dgm:pt>
    <dgm:pt modelId="{4C1E6432-21D1-4C6C-B6D5-B8BF87BDD9FD}" type="sibTrans" cxnId="{507FB637-2312-4B11-BD8B-A648E45A448E}">
      <dgm:prSet/>
      <dgm:spPr/>
      <dgm:t>
        <a:bodyPr/>
        <a:lstStyle/>
        <a:p>
          <a:endParaRPr lang="es-CO" sz="1600">
            <a:latin typeface="Century Gothic" panose="020B0502020202020204" pitchFamily="34" charset="0"/>
          </a:endParaRPr>
        </a:p>
      </dgm:t>
    </dgm:pt>
    <dgm:pt modelId="{D953D1C6-BDD7-4DF8-867A-4A0E7AAD7B78}">
      <dgm:prSet custT="1"/>
      <dgm:spPr>
        <a:solidFill>
          <a:srgbClr val="DD2F2F"/>
        </a:solidFill>
        <a:ln w="19050">
          <a:solidFill>
            <a:schemeClr val="tx1"/>
          </a:solidFill>
        </a:ln>
      </dgm:spPr>
      <dgm:t>
        <a:bodyPr/>
        <a:lstStyle/>
        <a:p>
          <a:pPr rtl="0"/>
          <a:r>
            <a:rPr lang="es-CO" sz="1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“Expertos hablan sobre los pequeños cambios que pueden hacer los colombianos para mejorar su calidad de vida”</a:t>
          </a:r>
          <a:endParaRPr lang="es-CO" sz="1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9D6504F-9E4B-4C50-8A08-691DE104C0FA}" type="parTrans" cxnId="{092A2C96-C447-4CE6-B161-769B7D9EDE30}">
      <dgm:prSet/>
      <dgm:spPr/>
      <dgm:t>
        <a:bodyPr/>
        <a:lstStyle/>
        <a:p>
          <a:endParaRPr lang="es-CO" sz="1600">
            <a:latin typeface="Century Gothic" panose="020B0502020202020204" pitchFamily="34" charset="0"/>
          </a:endParaRPr>
        </a:p>
      </dgm:t>
    </dgm:pt>
    <dgm:pt modelId="{5C4327DE-4F70-47AF-9464-C0D0241761F6}" type="sibTrans" cxnId="{092A2C96-C447-4CE6-B161-769B7D9EDE30}">
      <dgm:prSet/>
      <dgm:spPr/>
      <dgm:t>
        <a:bodyPr/>
        <a:lstStyle/>
        <a:p>
          <a:endParaRPr lang="es-CO" sz="1600">
            <a:latin typeface="Century Gothic" panose="020B0502020202020204" pitchFamily="34" charset="0"/>
          </a:endParaRPr>
        </a:p>
      </dgm:t>
    </dgm:pt>
    <dgm:pt modelId="{90684F7B-4856-4B38-A3D2-D73BB04BD19A}">
      <dgm:prSet custT="1"/>
      <dgm:spPr>
        <a:solidFill>
          <a:srgbClr val="DD2F2F"/>
        </a:solidFill>
        <a:ln w="19050">
          <a:solidFill>
            <a:schemeClr val="tx1"/>
          </a:solidFill>
        </a:ln>
      </dgm:spPr>
      <dgm:t>
        <a:bodyPr/>
        <a:lstStyle/>
        <a:p>
          <a:pPr rtl="0"/>
          <a:r>
            <a:rPr lang="es-CO" sz="1600" b="1" i="1" dirty="0" smtClean="0">
              <a:solidFill>
                <a:schemeClr val="bg1"/>
              </a:solidFill>
              <a:latin typeface="Century Gothic" panose="020B0502020202020204" pitchFamily="34" charset="0"/>
            </a:rPr>
            <a:t>“Un foro con mucho movimiento a cargo de Coca Cola”</a:t>
          </a:r>
          <a:endParaRPr lang="es-CO" sz="1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E481241-50DC-4B5D-87F7-7694BEEA0BCF}" type="parTrans" cxnId="{281388C3-7010-4EF1-BC65-D045FA7F3517}">
      <dgm:prSet/>
      <dgm:spPr/>
      <dgm:t>
        <a:bodyPr/>
        <a:lstStyle/>
        <a:p>
          <a:endParaRPr lang="es-CO" sz="1600">
            <a:latin typeface="Century Gothic" panose="020B0502020202020204" pitchFamily="34" charset="0"/>
          </a:endParaRPr>
        </a:p>
      </dgm:t>
    </dgm:pt>
    <dgm:pt modelId="{9784770A-8A97-4A86-9B2C-5B6BAD0AC3C6}" type="sibTrans" cxnId="{281388C3-7010-4EF1-BC65-D045FA7F3517}">
      <dgm:prSet/>
      <dgm:spPr/>
      <dgm:t>
        <a:bodyPr/>
        <a:lstStyle/>
        <a:p>
          <a:endParaRPr lang="es-CO" sz="1600">
            <a:latin typeface="Century Gothic" panose="020B0502020202020204" pitchFamily="34" charset="0"/>
          </a:endParaRPr>
        </a:p>
      </dgm:t>
    </dgm:pt>
    <dgm:pt modelId="{48D8D21F-D3EC-4CE1-9EBB-717F6201820E}">
      <dgm:prSet custT="1"/>
      <dgm:spPr>
        <a:solidFill>
          <a:srgbClr val="DD2F2F"/>
        </a:solidFill>
        <a:ln w="19050">
          <a:solidFill>
            <a:schemeClr val="tx1"/>
          </a:solidFill>
        </a:ln>
      </dgm:spPr>
      <dgm:t>
        <a:bodyPr/>
        <a:lstStyle/>
        <a:p>
          <a:pPr rtl="0"/>
          <a:r>
            <a:rPr lang="es-CO" sz="1600" b="1" i="1" dirty="0" smtClean="0">
              <a:solidFill>
                <a:schemeClr val="bg1"/>
              </a:solidFill>
              <a:latin typeface="Century Gothic" panose="020B0502020202020204" pitchFamily="34" charset="0"/>
            </a:rPr>
            <a:t>“La dieta no ha cambiado, nos falta movernos”</a:t>
          </a:r>
          <a:endParaRPr lang="es-CO" sz="1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5148D39-1413-4ABF-AB78-335CDC38821A}" type="parTrans" cxnId="{0D102389-9565-4770-918D-0A2A8849C178}">
      <dgm:prSet/>
      <dgm:spPr/>
      <dgm:t>
        <a:bodyPr/>
        <a:lstStyle/>
        <a:p>
          <a:endParaRPr lang="es-CO" sz="1600">
            <a:latin typeface="Century Gothic" panose="020B0502020202020204" pitchFamily="34" charset="0"/>
          </a:endParaRPr>
        </a:p>
      </dgm:t>
    </dgm:pt>
    <dgm:pt modelId="{EE73657B-9C3F-4BC0-A85C-0879670D3120}" type="sibTrans" cxnId="{0D102389-9565-4770-918D-0A2A8849C178}">
      <dgm:prSet/>
      <dgm:spPr/>
      <dgm:t>
        <a:bodyPr/>
        <a:lstStyle/>
        <a:p>
          <a:endParaRPr lang="es-CO" sz="1600">
            <a:latin typeface="Century Gothic" panose="020B0502020202020204" pitchFamily="34" charset="0"/>
          </a:endParaRPr>
        </a:p>
      </dgm:t>
    </dgm:pt>
    <dgm:pt modelId="{57DB4F84-8C66-4CA5-B8DD-839227FE0EB6}" type="pres">
      <dgm:prSet presAssocID="{EAE3AA7C-68C6-450C-A029-53477EDFBCE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0419B485-A88E-4152-B887-96868617A591}" type="pres">
      <dgm:prSet presAssocID="{EAE3AA7C-68C6-450C-A029-53477EDFBCEB}" presName="pyramid" presStyleLbl="node1" presStyleIdx="0" presStyleCnt="1"/>
      <dgm:spPr>
        <a:noFill/>
        <a:ln>
          <a:noFill/>
        </a:ln>
      </dgm:spPr>
    </dgm:pt>
    <dgm:pt modelId="{8687CB0C-719E-4503-BD8A-B53F2B662CB0}" type="pres">
      <dgm:prSet presAssocID="{EAE3AA7C-68C6-450C-A029-53477EDFBCEB}" presName="theList" presStyleCnt="0"/>
      <dgm:spPr/>
    </dgm:pt>
    <dgm:pt modelId="{CEA8D751-0C6E-445F-8D12-82B29F48B8CA}" type="pres">
      <dgm:prSet presAssocID="{964F673F-8B8D-4CA5-8255-9BFF16CA71EC}" presName="aNode" presStyleLbl="fgAcc1" presStyleIdx="0" presStyleCnt="4" custScaleX="1929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37C477-6562-4CA2-8F74-0D97262F4982}" type="pres">
      <dgm:prSet presAssocID="{964F673F-8B8D-4CA5-8255-9BFF16CA71EC}" presName="aSpace" presStyleCnt="0"/>
      <dgm:spPr/>
    </dgm:pt>
    <dgm:pt modelId="{937F6E73-D660-4625-8816-7C9EEE7E3D87}" type="pres">
      <dgm:prSet presAssocID="{D953D1C6-BDD7-4DF8-867A-4A0E7AAD7B78}" presName="aNode" presStyleLbl="fgAcc1" presStyleIdx="1" presStyleCnt="4" custScaleX="1929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E85BDE-F908-4568-8D79-2B15FE44AA36}" type="pres">
      <dgm:prSet presAssocID="{D953D1C6-BDD7-4DF8-867A-4A0E7AAD7B78}" presName="aSpace" presStyleCnt="0"/>
      <dgm:spPr/>
    </dgm:pt>
    <dgm:pt modelId="{CA8B6A13-DC25-4066-B445-51DEE0A67916}" type="pres">
      <dgm:prSet presAssocID="{90684F7B-4856-4B38-A3D2-D73BB04BD19A}" presName="aNode" presStyleLbl="fgAcc1" presStyleIdx="2" presStyleCnt="4" custScaleX="1929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706F72-1718-4612-8733-F084C23D7918}" type="pres">
      <dgm:prSet presAssocID="{90684F7B-4856-4B38-A3D2-D73BB04BD19A}" presName="aSpace" presStyleCnt="0"/>
      <dgm:spPr/>
    </dgm:pt>
    <dgm:pt modelId="{1A1EA864-C76E-4D54-BA1F-8DA392847FD8}" type="pres">
      <dgm:prSet presAssocID="{48D8D21F-D3EC-4CE1-9EBB-717F6201820E}" presName="aNode" presStyleLbl="fgAcc1" presStyleIdx="3" presStyleCnt="4" custScaleX="1929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5C0FFC-3395-47E4-BF54-7BF86816C2A9}" type="pres">
      <dgm:prSet presAssocID="{48D8D21F-D3EC-4CE1-9EBB-717F6201820E}" presName="aSpace" presStyleCnt="0"/>
      <dgm:spPr/>
    </dgm:pt>
  </dgm:ptLst>
  <dgm:cxnLst>
    <dgm:cxn modelId="{462D961C-219D-4CF8-AC9F-99586B2075D3}" type="presOf" srcId="{D953D1C6-BDD7-4DF8-867A-4A0E7AAD7B78}" destId="{937F6E73-D660-4625-8816-7C9EEE7E3D87}" srcOrd="0" destOrd="0" presId="urn:microsoft.com/office/officeart/2005/8/layout/pyramid2"/>
    <dgm:cxn modelId="{965E8D4F-5865-4798-A828-3E9F230C8289}" type="presOf" srcId="{EAE3AA7C-68C6-450C-A029-53477EDFBCEB}" destId="{57DB4F84-8C66-4CA5-B8DD-839227FE0EB6}" srcOrd="0" destOrd="0" presId="urn:microsoft.com/office/officeart/2005/8/layout/pyramid2"/>
    <dgm:cxn modelId="{0D102389-9565-4770-918D-0A2A8849C178}" srcId="{EAE3AA7C-68C6-450C-A029-53477EDFBCEB}" destId="{48D8D21F-D3EC-4CE1-9EBB-717F6201820E}" srcOrd="3" destOrd="0" parTransId="{75148D39-1413-4ABF-AB78-335CDC38821A}" sibTransId="{EE73657B-9C3F-4BC0-A85C-0879670D3120}"/>
    <dgm:cxn modelId="{7F4FA552-C5BF-4BF6-A1E9-DD786B40AFD8}" type="presOf" srcId="{90684F7B-4856-4B38-A3D2-D73BB04BD19A}" destId="{CA8B6A13-DC25-4066-B445-51DEE0A67916}" srcOrd="0" destOrd="0" presId="urn:microsoft.com/office/officeart/2005/8/layout/pyramid2"/>
    <dgm:cxn modelId="{281388C3-7010-4EF1-BC65-D045FA7F3517}" srcId="{EAE3AA7C-68C6-450C-A029-53477EDFBCEB}" destId="{90684F7B-4856-4B38-A3D2-D73BB04BD19A}" srcOrd="2" destOrd="0" parTransId="{4E481241-50DC-4B5D-87F7-7694BEEA0BCF}" sibTransId="{9784770A-8A97-4A86-9B2C-5B6BAD0AC3C6}"/>
    <dgm:cxn modelId="{A0516D08-98CB-4BEC-88A1-7CCBA2EB6C40}" type="presOf" srcId="{48D8D21F-D3EC-4CE1-9EBB-717F6201820E}" destId="{1A1EA864-C76E-4D54-BA1F-8DA392847FD8}" srcOrd="0" destOrd="0" presId="urn:microsoft.com/office/officeart/2005/8/layout/pyramid2"/>
    <dgm:cxn modelId="{B0ABE076-E3DF-4311-AE8C-01C349E2B176}" type="presOf" srcId="{964F673F-8B8D-4CA5-8255-9BFF16CA71EC}" destId="{CEA8D751-0C6E-445F-8D12-82B29F48B8CA}" srcOrd="0" destOrd="0" presId="urn:microsoft.com/office/officeart/2005/8/layout/pyramid2"/>
    <dgm:cxn modelId="{092A2C96-C447-4CE6-B161-769B7D9EDE30}" srcId="{EAE3AA7C-68C6-450C-A029-53477EDFBCEB}" destId="{D953D1C6-BDD7-4DF8-867A-4A0E7AAD7B78}" srcOrd="1" destOrd="0" parTransId="{19D6504F-9E4B-4C50-8A08-691DE104C0FA}" sibTransId="{5C4327DE-4F70-47AF-9464-C0D0241761F6}"/>
    <dgm:cxn modelId="{507FB637-2312-4B11-BD8B-A648E45A448E}" srcId="{EAE3AA7C-68C6-450C-A029-53477EDFBCEB}" destId="{964F673F-8B8D-4CA5-8255-9BFF16CA71EC}" srcOrd="0" destOrd="0" parTransId="{3170F55C-6264-40C7-AC11-A209402D66D2}" sibTransId="{4C1E6432-21D1-4C6C-B6D5-B8BF87BDD9FD}"/>
    <dgm:cxn modelId="{1E4A6B21-D321-4092-974C-DCF41B4BEAF8}" type="presParOf" srcId="{57DB4F84-8C66-4CA5-B8DD-839227FE0EB6}" destId="{0419B485-A88E-4152-B887-96868617A591}" srcOrd="0" destOrd="0" presId="urn:microsoft.com/office/officeart/2005/8/layout/pyramid2"/>
    <dgm:cxn modelId="{E1AB48A6-EA2E-4C54-837D-5C1D45C9BE2D}" type="presParOf" srcId="{57DB4F84-8C66-4CA5-B8DD-839227FE0EB6}" destId="{8687CB0C-719E-4503-BD8A-B53F2B662CB0}" srcOrd="1" destOrd="0" presId="urn:microsoft.com/office/officeart/2005/8/layout/pyramid2"/>
    <dgm:cxn modelId="{492903A9-6F8A-436D-B0A3-0F219344C9E1}" type="presParOf" srcId="{8687CB0C-719E-4503-BD8A-B53F2B662CB0}" destId="{CEA8D751-0C6E-445F-8D12-82B29F48B8CA}" srcOrd="0" destOrd="0" presId="urn:microsoft.com/office/officeart/2005/8/layout/pyramid2"/>
    <dgm:cxn modelId="{1AB484E0-508F-48AA-802D-75AD37B6F20F}" type="presParOf" srcId="{8687CB0C-719E-4503-BD8A-B53F2B662CB0}" destId="{2D37C477-6562-4CA2-8F74-0D97262F4982}" srcOrd="1" destOrd="0" presId="urn:microsoft.com/office/officeart/2005/8/layout/pyramid2"/>
    <dgm:cxn modelId="{FAB7F278-DF1C-41AE-A7B6-6AFE6240C7E9}" type="presParOf" srcId="{8687CB0C-719E-4503-BD8A-B53F2B662CB0}" destId="{937F6E73-D660-4625-8816-7C9EEE7E3D87}" srcOrd="2" destOrd="0" presId="urn:microsoft.com/office/officeart/2005/8/layout/pyramid2"/>
    <dgm:cxn modelId="{ECC1229C-47CA-4EB0-9E4F-A83542E05397}" type="presParOf" srcId="{8687CB0C-719E-4503-BD8A-B53F2B662CB0}" destId="{ACE85BDE-F908-4568-8D79-2B15FE44AA36}" srcOrd="3" destOrd="0" presId="urn:microsoft.com/office/officeart/2005/8/layout/pyramid2"/>
    <dgm:cxn modelId="{7D868290-2A0B-4286-931E-F0F8BDC99B82}" type="presParOf" srcId="{8687CB0C-719E-4503-BD8A-B53F2B662CB0}" destId="{CA8B6A13-DC25-4066-B445-51DEE0A67916}" srcOrd="4" destOrd="0" presId="urn:microsoft.com/office/officeart/2005/8/layout/pyramid2"/>
    <dgm:cxn modelId="{A933386B-335A-47EC-A020-93D2ABD7D2CF}" type="presParOf" srcId="{8687CB0C-719E-4503-BD8A-B53F2B662CB0}" destId="{32706F72-1718-4612-8733-F084C23D7918}" srcOrd="5" destOrd="0" presId="urn:microsoft.com/office/officeart/2005/8/layout/pyramid2"/>
    <dgm:cxn modelId="{FE57A3FD-775C-463D-94BE-F4F568127138}" type="presParOf" srcId="{8687CB0C-719E-4503-BD8A-B53F2B662CB0}" destId="{1A1EA864-C76E-4D54-BA1F-8DA392847FD8}" srcOrd="6" destOrd="0" presId="urn:microsoft.com/office/officeart/2005/8/layout/pyramid2"/>
    <dgm:cxn modelId="{BE887D10-641C-4ABA-86EA-30AD226B98AB}" type="presParOf" srcId="{8687CB0C-719E-4503-BD8A-B53F2B662CB0}" destId="{475C0FFC-3395-47E4-BF54-7BF86816C2A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205FE9-139A-41B3-9A72-C576F573A5C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AEE8821-0DB7-47AE-B36E-BBDE413F6AC6}">
      <dgm:prSet phldrT="[Texto]"/>
      <dgm:spPr/>
      <dgm:t>
        <a:bodyPr/>
        <a:lstStyle/>
        <a:p>
          <a:r>
            <a:rPr lang="es-CO" smtClean="0">
              <a:latin typeface="Century Gothic" panose="020B0502020202020204" pitchFamily="34" charset="0"/>
            </a:rPr>
            <a:t>Sensibilización</a:t>
          </a:r>
          <a:endParaRPr lang="es-CO" dirty="0">
            <a:latin typeface="Century Gothic" panose="020B0502020202020204" pitchFamily="34" charset="0"/>
          </a:endParaRPr>
        </a:p>
      </dgm:t>
    </dgm:pt>
    <dgm:pt modelId="{641B4837-F5CE-41D9-AFCB-4D0F16FEC90A}" type="parTrans" cxnId="{C7695A54-FA14-4339-9684-4432EF395CE6}">
      <dgm:prSet/>
      <dgm:spPr/>
      <dgm:t>
        <a:bodyPr/>
        <a:lstStyle/>
        <a:p>
          <a:endParaRPr lang="es-CO"/>
        </a:p>
      </dgm:t>
    </dgm:pt>
    <dgm:pt modelId="{99CDEC00-25C1-4183-8ED3-A878EEC478CD}" type="sibTrans" cxnId="{C7695A54-FA14-4339-9684-4432EF395CE6}">
      <dgm:prSet/>
      <dgm:spPr/>
      <dgm:t>
        <a:bodyPr/>
        <a:lstStyle/>
        <a:p>
          <a:endParaRPr lang="es-CO"/>
        </a:p>
      </dgm:t>
    </dgm:pt>
    <dgm:pt modelId="{1E640031-2DAE-4307-B5AA-A755FBE0D10C}">
      <dgm:prSet phldrT="[Texto]"/>
      <dgm:spPr/>
      <dgm:t>
        <a:bodyPr/>
        <a:lstStyle/>
        <a:p>
          <a:r>
            <a:rPr lang="es-CO" smtClean="0">
              <a:latin typeface="Century Gothic" panose="020B0502020202020204" pitchFamily="34" charset="0"/>
            </a:rPr>
            <a:t>Promoción</a:t>
          </a:r>
          <a:endParaRPr lang="es-CO" dirty="0">
            <a:latin typeface="Century Gothic" panose="020B0502020202020204" pitchFamily="34" charset="0"/>
          </a:endParaRPr>
        </a:p>
      </dgm:t>
    </dgm:pt>
    <dgm:pt modelId="{F76CABD6-668E-45A0-A739-EAC8B418A399}" type="parTrans" cxnId="{46CDC3C2-E981-4D5C-9321-65158B522085}">
      <dgm:prSet/>
      <dgm:spPr/>
      <dgm:t>
        <a:bodyPr/>
        <a:lstStyle/>
        <a:p>
          <a:endParaRPr lang="es-CO"/>
        </a:p>
      </dgm:t>
    </dgm:pt>
    <dgm:pt modelId="{92CB3F9B-4CE8-4E68-8E00-8A4EEA13B145}" type="sibTrans" cxnId="{46CDC3C2-E981-4D5C-9321-65158B522085}">
      <dgm:prSet/>
      <dgm:spPr/>
      <dgm:t>
        <a:bodyPr/>
        <a:lstStyle/>
        <a:p>
          <a:endParaRPr lang="es-CO"/>
        </a:p>
      </dgm:t>
    </dgm:pt>
    <dgm:pt modelId="{38DF8DB8-FD04-44AA-BC06-B9AB8566D2E5}">
      <dgm:prSet phldrT="[Texto]"/>
      <dgm:spPr/>
      <dgm:t>
        <a:bodyPr/>
        <a:lstStyle/>
        <a:p>
          <a:r>
            <a:rPr lang="es-CO" dirty="0" smtClean="0">
              <a:latin typeface="Century Gothic" panose="020B0502020202020204" pitchFamily="34" charset="0"/>
            </a:rPr>
            <a:t>Validación</a:t>
          </a:r>
          <a:endParaRPr lang="es-CO" dirty="0">
            <a:latin typeface="Century Gothic" panose="020B0502020202020204" pitchFamily="34" charset="0"/>
          </a:endParaRPr>
        </a:p>
      </dgm:t>
    </dgm:pt>
    <dgm:pt modelId="{FF8EFB9F-C7F6-4DA7-8EFF-BE1F1A60EC52}" type="parTrans" cxnId="{CD44E193-ED8F-4F9D-BE27-08E938AAB7CD}">
      <dgm:prSet/>
      <dgm:spPr/>
      <dgm:t>
        <a:bodyPr/>
        <a:lstStyle/>
        <a:p>
          <a:endParaRPr lang="es-CO"/>
        </a:p>
      </dgm:t>
    </dgm:pt>
    <dgm:pt modelId="{5F27E717-6A06-4F77-B913-B6313E79B7C4}" type="sibTrans" cxnId="{CD44E193-ED8F-4F9D-BE27-08E938AAB7CD}">
      <dgm:prSet/>
      <dgm:spPr/>
      <dgm:t>
        <a:bodyPr/>
        <a:lstStyle/>
        <a:p>
          <a:endParaRPr lang="es-CO"/>
        </a:p>
      </dgm:t>
    </dgm:pt>
    <dgm:pt modelId="{47075985-F557-4B57-A528-1C7DFAB08E65}" type="pres">
      <dgm:prSet presAssocID="{75205FE9-139A-41B3-9A72-C576F573A5C9}" presName="arrowDiagram" presStyleCnt="0">
        <dgm:presLayoutVars>
          <dgm:chMax val="5"/>
          <dgm:dir/>
          <dgm:resizeHandles val="exact"/>
        </dgm:presLayoutVars>
      </dgm:prSet>
      <dgm:spPr/>
    </dgm:pt>
    <dgm:pt modelId="{A8E5112C-5713-45AC-B4A5-377B99293768}" type="pres">
      <dgm:prSet presAssocID="{75205FE9-139A-41B3-9A72-C576F573A5C9}" presName="arrow" presStyleLbl="bgShp" presStyleIdx="0" presStyleCnt="1" custLinFactNeighborX="9242" custLinFactNeighborY="1018"/>
      <dgm:spPr>
        <a:solidFill>
          <a:schemeClr val="bg1">
            <a:lumMod val="75000"/>
          </a:schemeClr>
        </a:solidFill>
      </dgm:spPr>
    </dgm:pt>
    <dgm:pt modelId="{0B2641CA-37CE-49AF-90BB-7C08A0A9427D}" type="pres">
      <dgm:prSet presAssocID="{75205FE9-139A-41B3-9A72-C576F573A5C9}" presName="arrowDiagram3" presStyleCnt="0"/>
      <dgm:spPr/>
    </dgm:pt>
    <dgm:pt modelId="{8AC4378A-2756-42EB-BD02-756F998DECD4}" type="pres">
      <dgm:prSet presAssocID="{CAEE8821-0DB7-47AE-B36E-BBDE413F6AC6}" presName="bullet3a" presStyleLbl="node1" presStyleIdx="0" presStyleCnt="3"/>
      <dgm:spPr>
        <a:solidFill>
          <a:srgbClr val="DD2F2F"/>
        </a:solidFill>
      </dgm:spPr>
    </dgm:pt>
    <dgm:pt modelId="{C25265E7-9728-41D7-BE5D-01760DB7EC32}" type="pres">
      <dgm:prSet presAssocID="{CAEE8821-0DB7-47AE-B36E-BBDE413F6AC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53E67E0-FF0C-4F1E-95CC-84B1A77DC3E2}" type="pres">
      <dgm:prSet presAssocID="{1E640031-2DAE-4307-B5AA-A755FBE0D10C}" presName="bullet3b" presStyleLbl="node1" presStyleIdx="1" presStyleCnt="3"/>
      <dgm:spPr>
        <a:solidFill>
          <a:srgbClr val="DD2F2F"/>
        </a:solidFill>
      </dgm:spPr>
    </dgm:pt>
    <dgm:pt modelId="{36234A94-C871-44C8-BC72-D2534512A373}" type="pres">
      <dgm:prSet presAssocID="{1E640031-2DAE-4307-B5AA-A755FBE0D10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CC6D51-75A1-4A5A-A01A-881486BAE8A3}" type="pres">
      <dgm:prSet presAssocID="{38DF8DB8-FD04-44AA-BC06-B9AB8566D2E5}" presName="bullet3c" presStyleLbl="node1" presStyleIdx="2" presStyleCnt="3"/>
      <dgm:spPr>
        <a:solidFill>
          <a:srgbClr val="DD2F2F"/>
        </a:solidFill>
      </dgm:spPr>
    </dgm:pt>
    <dgm:pt modelId="{583439ED-8096-4EE1-8C88-5A09771DFB8E}" type="pres">
      <dgm:prSet presAssocID="{38DF8DB8-FD04-44AA-BC06-B9AB8566D2E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6041EA0-C0F5-4534-B2F2-03D135BC2858}" type="presOf" srcId="{CAEE8821-0DB7-47AE-B36E-BBDE413F6AC6}" destId="{C25265E7-9728-41D7-BE5D-01760DB7EC32}" srcOrd="0" destOrd="0" presId="urn:microsoft.com/office/officeart/2005/8/layout/arrow2"/>
    <dgm:cxn modelId="{46CDC3C2-E981-4D5C-9321-65158B522085}" srcId="{75205FE9-139A-41B3-9A72-C576F573A5C9}" destId="{1E640031-2DAE-4307-B5AA-A755FBE0D10C}" srcOrd="1" destOrd="0" parTransId="{F76CABD6-668E-45A0-A739-EAC8B418A399}" sibTransId="{92CB3F9B-4CE8-4E68-8E00-8A4EEA13B145}"/>
    <dgm:cxn modelId="{C7695A54-FA14-4339-9684-4432EF395CE6}" srcId="{75205FE9-139A-41B3-9A72-C576F573A5C9}" destId="{CAEE8821-0DB7-47AE-B36E-BBDE413F6AC6}" srcOrd="0" destOrd="0" parTransId="{641B4837-F5CE-41D9-AFCB-4D0F16FEC90A}" sibTransId="{99CDEC00-25C1-4183-8ED3-A878EEC478CD}"/>
    <dgm:cxn modelId="{BAB5C9DB-C0EF-4F6F-B4BD-6DEF70348BA1}" type="presOf" srcId="{75205FE9-139A-41B3-9A72-C576F573A5C9}" destId="{47075985-F557-4B57-A528-1C7DFAB08E65}" srcOrd="0" destOrd="0" presId="urn:microsoft.com/office/officeart/2005/8/layout/arrow2"/>
    <dgm:cxn modelId="{CD44E193-ED8F-4F9D-BE27-08E938AAB7CD}" srcId="{75205FE9-139A-41B3-9A72-C576F573A5C9}" destId="{38DF8DB8-FD04-44AA-BC06-B9AB8566D2E5}" srcOrd="2" destOrd="0" parTransId="{FF8EFB9F-C7F6-4DA7-8EFF-BE1F1A60EC52}" sibTransId="{5F27E717-6A06-4F77-B913-B6313E79B7C4}"/>
    <dgm:cxn modelId="{45CB266B-D726-498F-8FCA-DDDEF2A2EAEE}" type="presOf" srcId="{1E640031-2DAE-4307-B5AA-A755FBE0D10C}" destId="{36234A94-C871-44C8-BC72-D2534512A373}" srcOrd="0" destOrd="0" presId="urn:microsoft.com/office/officeart/2005/8/layout/arrow2"/>
    <dgm:cxn modelId="{BC0EF800-8324-409A-AE5D-F74005795F4D}" type="presOf" srcId="{38DF8DB8-FD04-44AA-BC06-B9AB8566D2E5}" destId="{583439ED-8096-4EE1-8C88-5A09771DFB8E}" srcOrd="0" destOrd="0" presId="urn:microsoft.com/office/officeart/2005/8/layout/arrow2"/>
    <dgm:cxn modelId="{5BDF28EE-4BDD-4625-9B6A-B6E186AE1FE1}" type="presParOf" srcId="{47075985-F557-4B57-A528-1C7DFAB08E65}" destId="{A8E5112C-5713-45AC-B4A5-377B99293768}" srcOrd="0" destOrd="0" presId="urn:microsoft.com/office/officeart/2005/8/layout/arrow2"/>
    <dgm:cxn modelId="{013215D6-94EF-48EF-B646-E330FDCB9AB1}" type="presParOf" srcId="{47075985-F557-4B57-A528-1C7DFAB08E65}" destId="{0B2641CA-37CE-49AF-90BB-7C08A0A9427D}" srcOrd="1" destOrd="0" presId="urn:microsoft.com/office/officeart/2005/8/layout/arrow2"/>
    <dgm:cxn modelId="{B8BD10B4-6A96-46E1-9D86-F0F9EF470816}" type="presParOf" srcId="{0B2641CA-37CE-49AF-90BB-7C08A0A9427D}" destId="{8AC4378A-2756-42EB-BD02-756F998DECD4}" srcOrd="0" destOrd="0" presId="urn:microsoft.com/office/officeart/2005/8/layout/arrow2"/>
    <dgm:cxn modelId="{F2A1BA22-443C-428F-87D7-AE3D38184584}" type="presParOf" srcId="{0B2641CA-37CE-49AF-90BB-7C08A0A9427D}" destId="{C25265E7-9728-41D7-BE5D-01760DB7EC32}" srcOrd="1" destOrd="0" presId="urn:microsoft.com/office/officeart/2005/8/layout/arrow2"/>
    <dgm:cxn modelId="{4A69C407-3CBE-44B4-B0E2-21D2CCBBC4D7}" type="presParOf" srcId="{0B2641CA-37CE-49AF-90BB-7C08A0A9427D}" destId="{D53E67E0-FF0C-4F1E-95CC-84B1A77DC3E2}" srcOrd="2" destOrd="0" presId="urn:microsoft.com/office/officeart/2005/8/layout/arrow2"/>
    <dgm:cxn modelId="{629D27EE-1E8A-4BE1-B462-616B96C77D6E}" type="presParOf" srcId="{0B2641CA-37CE-49AF-90BB-7C08A0A9427D}" destId="{36234A94-C871-44C8-BC72-D2534512A373}" srcOrd="3" destOrd="0" presId="urn:microsoft.com/office/officeart/2005/8/layout/arrow2"/>
    <dgm:cxn modelId="{49C0FA73-7EED-4A7E-BD44-92226FF0FECC}" type="presParOf" srcId="{0B2641CA-37CE-49AF-90BB-7C08A0A9427D}" destId="{C5CC6D51-75A1-4A5A-A01A-881486BAE8A3}" srcOrd="4" destOrd="0" presId="urn:microsoft.com/office/officeart/2005/8/layout/arrow2"/>
    <dgm:cxn modelId="{35539566-2CF1-46E7-83D2-DABD3F2D7C12}" type="presParOf" srcId="{0B2641CA-37CE-49AF-90BB-7C08A0A9427D}" destId="{583439ED-8096-4EE1-8C88-5A09771DFB8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92AF0-17A3-4942-A031-2BED838E3FAE}">
      <dsp:nvSpPr>
        <dsp:cNvPr id="0" name=""/>
        <dsp:cNvSpPr/>
      </dsp:nvSpPr>
      <dsp:spPr>
        <a:xfrm>
          <a:off x="227" y="45850"/>
          <a:ext cx="3466649" cy="405481"/>
        </a:xfrm>
        <a:prstGeom prst="rect">
          <a:avLst/>
        </a:prstGeom>
        <a:solidFill>
          <a:srgbClr val="DD2F2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Century Gothic" panose="020B0502020202020204" pitchFamily="34" charset="0"/>
            </a:rPr>
            <a:t>1. Sensibilización</a:t>
          </a:r>
          <a:endParaRPr lang="es-CO" sz="2000" kern="1200" dirty="0">
            <a:latin typeface="Century Gothic" panose="020B0502020202020204" pitchFamily="34" charset="0"/>
          </a:endParaRPr>
        </a:p>
      </dsp:txBody>
      <dsp:txXfrm>
        <a:off x="227" y="45850"/>
        <a:ext cx="3466649" cy="405481"/>
      </dsp:txXfrm>
    </dsp:sp>
    <dsp:sp modelId="{85F201A4-FFAF-4A51-BD06-1591505C4721}">
      <dsp:nvSpPr>
        <dsp:cNvPr id="0" name=""/>
        <dsp:cNvSpPr/>
      </dsp:nvSpPr>
      <dsp:spPr>
        <a:xfrm>
          <a:off x="3555" y="503169"/>
          <a:ext cx="3466649" cy="1010160"/>
        </a:xfrm>
        <a:prstGeom prst="rect">
          <a:avLst/>
        </a:prstGeom>
        <a:noFill/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Divulgar y posicionar el concepto de movimiento físico como un estilo de vida cotidiano entre los colombianos.</a:t>
          </a:r>
          <a:endParaRPr lang="es-CO" sz="12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555" y="503169"/>
        <a:ext cx="3466649" cy="1010160"/>
      </dsp:txXfrm>
    </dsp:sp>
    <dsp:sp modelId="{636A35FE-B158-45A5-B950-132FC4BB66D0}">
      <dsp:nvSpPr>
        <dsp:cNvPr id="0" name=""/>
        <dsp:cNvSpPr/>
      </dsp:nvSpPr>
      <dsp:spPr>
        <a:xfrm>
          <a:off x="3958863" y="45850"/>
          <a:ext cx="3466649" cy="405481"/>
        </a:xfrm>
        <a:prstGeom prst="rect">
          <a:avLst/>
        </a:prstGeom>
        <a:solidFill>
          <a:srgbClr val="DD2F2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Century Gothic" panose="020B0502020202020204" pitchFamily="34" charset="0"/>
            </a:rPr>
            <a:t>2. Promoción</a:t>
          </a:r>
          <a:endParaRPr lang="es-CO" sz="2000" kern="1200" dirty="0">
            <a:latin typeface="Century Gothic" panose="020B0502020202020204" pitchFamily="34" charset="0"/>
          </a:endParaRPr>
        </a:p>
      </dsp:txBody>
      <dsp:txXfrm>
        <a:off x="3958863" y="45850"/>
        <a:ext cx="3466649" cy="405481"/>
      </dsp:txXfrm>
    </dsp:sp>
    <dsp:sp modelId="{F7E66D1A-FA5F-41DF-9309-BF1EE8E47EB4}">
      <dsp:nvSpPr>
        <dsp:cNvPr id="0" name=""/>
        <dsp:cNvSpPr/>
      </dsp:nvSpPr>
      <dsp:spPr>
        <a:xfrm>
          <a:off x="3955535" y="503169"/>
          <a:ext cx="3466649" cy="1010160"/>
        </a:xfrm>
        <a:prstGeom prst="rect">
          <a:avLst/>
        </a:prstGeom>
        <a:noFill/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Empoderar a los colombianos para que practiquen y promuevan estilos de vida activos en la cotidianidad.</a:t>
          </a:r>
          <a:endParaRPr lang="es-CO" sz="12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955535" y="503169"/>
        <a:ext cx="3466649" cy="1010160"/>
      </dsp:txXfrm>
    </dsp:sp>
    <dsp:sp modelId="{4AEA0B4E-EC1C-4E53-95D1-CA0B6443900D}">
      <dsp:nvSpPr>
        <dsp:cNvPr id="0" name=""/>
        <dsp:cNvSpPr/>
      </dsp:nvSpPr>
      <dsp:spPr>
        <a:xfrm>
          <a:off x="7910843" y="45850"/>
          <a:ext cx="3466649" cy="405481"/>
        </a:xfrm>
        <a:prstGeom prst="rect">
          <a:avLst/>
        </a:prstGeom>
        <a:solidFill>
          <a:srgbClr val="DD2F2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Century Gothic" panose="020B0502020202020204" pitchFamily="34" charset="0"/>
            </a:rPr>
            <a:t>3. Validación</a:t>
          </a:r>
          <a:endParaRPr lang="es-CO" sz="2000" kern="1200" dirty="0">
            <a:latin typeface="Century Gothic" panose="020B0502020202020204" pitchFamily="34" charset="0"/>
          </a:endParaRPr>
        </a:p>
      </dsp:txBody>
      <dsp:txXfrm>
        <a:off x="7910843" y="45850"/>
        <a:ext cx="3466649" cy="405481"/>
      </dsp:txXfrm>
    </dsp:sp>
    <dsp:sp modelId="{FE4F3894-82D1-48C9-92FF-F94655356A75}">
      <dsp:nvSpPr>
        <dsp:cNvPr id="0" name=""/>
        <dsp:cNvSpPr/>
      </dsp:nvSpPr>
      <dsp:spPr>
        <a:xfrm>
          <a:off x="7907515" y="503169"/>
          <a:ext cx="3466649" cy="1010160"/>
        </a:xfrm>
        <a:prstGeom prst="rect">
          <a:avLst/>
        </a:prstGeom>
        <a:noFill/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>
              <a:latin typeface="Century Gothic" panose="020B0502020202020204" pitchFamily="34" charset="0"/>
            </a:rPr>
            <a:t>Contextualizar a los colombianos sobre los cambios de hábitos a través del tiempo y dar a conocer las razones científicas sobre  la importancia del movimiento para mejorar la calidad de vida.</a:t>
          </a:r>
          <a:endParaRPr lang="es-CO" sz="1200" kern="1200" dirty="0">
            <a:latin typeface="Century Gothic" panose="020B0502020202020204" pitchFamily="34" charset="0"/>
          </a:endParaRPr>
        </a:p>
      </dsp:txBody>
      <dsp:txXfrm>
        <a:off x="7907515" y="503169"/>
        <a:ext cx="3466649" cy="101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92AF0-17A3-4942-A031-2BED838E3FAE}">
      <dsp:nvSpPr>
        <dsp:cNvPr id="0" name=""/>
        <dsp:cNvSpPr/>
      </dsp:nvSpPr>
      <dsp:spPr>
        <a:xfrm>
          <a:off x="0" y="19419"/>
          <a:ext cx="3466649" cy="549208"/>
        </a:xfrm>
        <a:prstGeom prst="rect">
          <a:avLst/>
        </a:prstGeom>
        <a:solidFill>
          <a:srgbClr val="DD2F2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Century Gothic" panose="020B0502020202020204" pitchFamily="34" charset="0"/>
            </a:rPr>
            <a:t>A través de testimoniales</a:t>
          </a:r>
          <a:endParaRPr lang="es-CO" sz="2000" kern="1200" dirty="0">
            <a:latin typeface="Century Gothic" panose="020B0502020202020204" pitchFamily="34" charset="0"/>
          </a:endParaRPr>
        </a:p>
      </dsp:txBody>
      <dsp:txXfrm>
        <a:off x="0" y="19419"/>
        <a:ext cx="3466649" cy="549208"/>
      </dsp:txXfrm>
    </dsp:sp>
    <dsp:sp modelId="{85F201A4-FFAF-4A51-BD06-1591505C4721}">
      <dsp:nvSpPr>
        <dsp:cNvPr id="0" name=""/>
        <dsp:cNvSpPr/>
      </dsp:nvSpPr>
      <dsp:spPr>
        <a:xfrm>
          <a:off x="3555" y="651625"/>
          <a:ext cx="3466649" cy="1537199"/>
        </a:xfrm>
        <a:prstGeom prst="rect">
          <a:avLst/>
        </a:prstGeom>
        <a:noFill/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En las principales ciudades del país, se montarán las cápsulas del movimiento, donde se registrarán video clips de personas del común respondiendo a las preguntas:  ¿Por qué saltas?, ¿por qué bailas?, ¿por qué corres?, ¿por qué te mueves?. </a:t>
          </a:r>
          <a:endParaRPr lang="es-CO" sz="12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555" y="651625"/>
        <a:ext cx="3466649" cy="1537199"/>
      </dsp:txXfrm>
    </dsp:sp>
    <dsp:sp modelId="{636A35FE-B158-45A5-B950-132FC4BB66D0}">
      <dsp:nvSpPr>
        <dsp:cNvPr id="0" name=""/>
        <dsp:cNvSpPr/>
      </dsp:nvSpPr>
      <dsp:spPr>
        <a:xfrm>
          <a:off x="3958863" y="2"/>
          <a:ext cx="3466649" cy="549198"/>
        </a:xfrm>
        <a:prstGeom prst="rect">
          <a:avLst/>
        </a:prstGeom>
        <a:solidFill>
          <a:srgbClr val="DD2F2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Century Gothic" panose="020B0502020202020204" pitchFamily="34" charset="0"/>
            </a:rPr>
            <a:t>A través de multiplicadores</a:t>
          </a:r>
          <a:endParaRPr lang="es-CO" sz="2000" kern="1200" dirty="0">
            <a:latin typeface="Century Gothic" panose="020B0502020202020204" pitchFamily="34" charset="0"/>
          </a:endParaRPr>
        </a:p>
      </dsp:txBody>
      <dsp:txXfrm>
        <a:off x="3958863" y="2"/>
        <a:ext cx="3466649" cy="549198"/>
      </dsp:txXfrm>
    </dsp:sp>
    <dsp:sp modelId="{F7E66D1A-FA5F-41DF-9309-BF1EE8E47EB4}">
      <dsp:nvSpPr>
        <dsp:cNvPr id="0" name=""/>
        <dsp:cNvSpPr/>
      </dsp:nvSpPr>
      <dsp:spPr>
        <a:xfrm>
          <a:off x="3955535" y="633202"/>
          <a:ext cx="3466649" cy="1537199"/>
        </a:xfrm>
        <a:prstGeom prst="rect">
          <a:avLst/>
        </a:prstGeom>
        <a:noFill/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Crear la ORGANIZACIÓN NACIONAL DEL MOVIMIENTO, una iniciativa que permitirá promover  estilos de vida a través de acciones cotidianas. </a:t>
          </a:r>
          <a:endParaRPr lang="es-CO" sz="12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955535" y="633202"/>
        <a:ext cx="3466649" cy="1537199"/>
      </dsp:txXfrm>
    </dsp:sp>
    <dsp:sp modelId="{4AEA0B4E-EC1C-4E53-95D1-CA0B6443900D}">
      <dsp:nvSpPr>
        <dsp:cNvPr id="0" name=""/>
        <dsp:cNvSpPr/>
      </dsp:nvSpPr>
      <dsp:spPr>
        <a:xfrm>
          <a:off x="7910843" y="2"/>
          <a:ext cx="3466649" cy="549198"/>
        </a:xfrm>
        <a:prstGeom prst="rect">
          <a:avLst/>
        </a:prstGeom>
        <a:solidFill>
          <a:srgbClr val="DD2F2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Century Gothic" panose="020B0502020202020204" pitchFamily="34" charset="0"/>
            </a:rPr>
            <a:t>A </a:t>
          </a:r>
          <a:r>
            <a:rPr lang="es-CO" sz="1800" kern="1200" dirty="0" smtClean="0">
              <a:latin typeface="Century Gothic" panose="020B0502020202020204" pitchFamily="34" charset="0"/>
            </a:rPr>
            <a:t>través</a:t>
          </a:r>
          <a:r>
            <a:rPr lang="es-CO" sz="2000" kern="1200" dirty="0" smtClean="0">
              <a:latin typeface="Century Gothic" panose="020B0502020202020204" pitchFamily="34" charset="0"/>
            </a:rPr>
            <a:t> de un espacio de reflexión</a:t>
          </a:r>
          <a:endParaRPr lang="es-CO" sz="2000" kern="1200" dirty="0">
            <a:latin typeface="Century Gothic" panose="020B0502020202020204" pitchFamily="34" charset="0"/>
          </a:endParaRPr>
        </a:p>
      </dsp:txBody>
      <dsp:txXfrm>
        <a:off x="7910843" y="2"/>
        <a:ext cx="3466649" cy="549198"/>
      </dsp:txXfrm>
    </dsp:sp>
    <dsp:sp modelId="{FE4F3894-82D1-48C9-92FF-F94655356A75}">
      <dsp:nvSpPr>
        <dsp:cNvPr id="0" name=""/>
        <dsp:cNvSpPr/>
      </dsp:nvSpPr>
      <dsp:spPr>
        <a:xfrm>
          <a:off x="7907515" y="651617"/>
          <a:ext cx="3466649" cy="1537199"/>
        </a:xfrm>
        <a:prstGeom prst="rect">
          <a:avLst/>
        </a:prstGeom>
        <a:noFill/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>
              <a:latin typeface="Century Gothic" panose="020B0502020202020204" pitchFamily="34" charset="0"/>
            </a:rPr>
            <a:t>En el marco del lanzamiento de la Organización Nacional del Movimiento, se creará un foro dinámico en el que especialistas de talla nacional e internacional concientizarán a las personas sobre la importancia de los cambios de hábitos para tener una vida saludable.</a:t>
          </a:r>
          <a:endParaRPr lang="es-CO" sz="1200" kern="1200" dirty="0">
            <a:latin typeface="Century Gothic" panose="020B0502020202020204" pitchFamily="34" charset="0"/>
          </a:endParaRPr>
        </a:p>
      </dsp:txBody>
      <dsp:txXfrm>
        <a:off x="7907515" y="651617"/>
        <a:ext cx="3466649" cy="1537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92688-8BDA-4B03-B94C-E6772A7274CC}">
      <dsp:nvSpPr>
        <dsp:cNvPr id="0" name=""/>
        <dsp:cNvSpPr/>
      </dsp:nvSpPr>
      <dsp:spPr>
        <a:xfrm>
          <a:off x="6853244" y="499"/>
          <a:ext cx="1781248" cy="1157811"/>
        </a:xfrm>
        <a:prstGeom prst="roundRect">
          <a:avLst/>
        </a:prstGeom>
        <a:solidFill>
          <a:srgbClr val="DD2F2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Century Gothic" panose="020B0502020202020204" pitchFamily="34" charset="0"/>
            </a:rPr>
            <a:t>Colombianos</a:t>
          </a:r>
          <a:endParaRPr lang="es-CO" sz="1800" b="1" kern="1200" dirty="0">
            <a:latin typeface="Century Gothic" panose="020B0502020202020204" pitchFamily="34" charset="0"/>
          </a:endParaRPr>
        </a:p>
      </dsp:txBody>
      <dsp:txXfrm>
        <a:off x="6909764" y="57019"/>
        <a:ext cx="1668208" cy="1044771"/>
      </dsp:txXfrm>
    </dsp:sp>
    <dsp:sp modelId="{40034A5F-D9C8-4B06-A0EA-DE452191D66E}">
      <dsp:nvSpPr>
        <dsp:cNvPr id="0" name=""/>
        <dsp:cNvSpPr/>
      </dsp:nvSpPr>
      <dsp:spPr>
        <a:xfrm>
          <a:off x="5830216" y="579405"/>
          <a:ext cx="3827305" cy="3827305"/>
        </a:xfrm>
        <a:custGeom>
          <a:avLst/>
          <a:gdLst/>
          <a:ahLst/>
          <a:cxnLst/>
          <a:rect l="0" t="0" r="0" b="0"/>
          <a:pathLst>
            <a:path>
              <a:moveTo>
                <a:pt x="3050409" y="374220"/>
              </a:moveTo>
              <a:arcTo wR="1913652" hR="1913652" stAng="18386587" swAng="1634496"/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6073E-406C-47FB-8E16-832973AA28DA}">
      <dsp:nvSpPr>
        <dsp:cNvPr id="0" name=""/>
        <dsp:cNvSpPr/>
      </dsp:nvSpPr>
      <dsp:spPr>
        <a:xfrm>
          <a:off x="8664902" y="1914152"/>
          <a:ext cx="1985237" cy="1157811"/>
        </a:xfrm>
        <a:prstGeom prst="roundRect">
          <a:avLst/>
        </a:prstGeom>
        <a:solidFill>
          <a:srgbClr val="DD2F2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Century Gothic" panose="020B0502020202020204" pitchFamily="34" charset="0"/>
            </a:rPr>
            <a:t>Medios de comunicación</a:t>
          </a:r>
          <a:endParaRPr lang="es-CO" sz="1800" b="1" kern="1200" dirty="0">
            <a:latin typeface="Century Gothic" panose="020B0502020202020204" pitchFamily="34" charset="0"/>
          </a:endParaRPr>
        </a:p>
      </dsp:txBody>
      <dsp:txXfrm>
        <a:off x="8721422" y="1970672"/>
        <a:ext cx="1872197" cy="1044771"/>
      </dsp:txXfrm>
    </dsp:sp>
    <dsp:sp modelId="{588B6F81-6900-4BA6-B0D2-770C5B8169EF}">
      <dsp:nvSpPr>
        <dsp:cNvPr id="0" name=""/>
        <dsp:cNvSpPr/>
      </dsp:nvSpPr>
      <dsp:spPr>
        <a:xfrm>
          <a:off x="5830216" y="579405"/>
          <a:ext cx="3827305" cy="3827305"/>
        </a:xfrm>
        <a:custGeom>
          <a:avLst/>
          <a:gdLst/>
          <a:ahLst/>
          <a:cxnLst/>
          <a:rect l="0" t="0" r="0" b="0"/>
          <a:pathLst>
            <a:path>
              <a:moveTo>
                <a:pt x="3628989" y="2761994"/>
              </a:moveTo>
              <a:arcTo wR="1913652" hR="1913652" stAng="1578917" swAng="1634496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93096-C573-4154-AF33-A10CFCAD0AC5}">
      <dsp:nvSpPr>
        <dsp:cNvPr id="0" name=""/>
        <dsp:cNvSpPr/>
      </dsp:nvSpPr>
      <dsp:spPr>
        <a:xfrm>
          <a:off x="6853244" y="3827804"/>
          <a:ext cx="1781248" cy="1157811"/>
        </a:xfrm>
        <a:prstGeom prst="roundRect">
          <a:avLst/>
        </a:prstGeom>
        <a:solidFill>
          <a:srgbClr val="DD2F2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Century Gothic" panose="020B0502020202020204" pitchFamily="34" charset="0"/>
            </a:rPr>
            <a:t>KOF-KOL</a:t>
          </a:r>
          <a:endParaRPr lang="es-CO" sz="1800" b="1" kern="1200" dirty="0">
            <a:latin typeface="Century Gothic" panose="020B0502020202020204" pitchFamily="34" charset="0"/>
          </a:endParaRPr>
        </a:p>
      </dsp:txBody>
      <dsp:txXfrm>
        <a:off x="6909764" y="3884324"/>
        <a:ext cx="1668208" cy="1044771"/>
      </dsp:txXfrm>
    </dsp:sp>
    <dsp:sp modelId="{89805F68-9744-4977-A6B0-4A20A4DB1E99}">
      <dsp:nvSpPr>
        <dsp:cNvPr id="0" name=""/>
        <dsp:cNvSpPr/>
      </dsp:nvSpPr>
      <dsp:spPr>
        <a:xfrm>
          <a:off x="5830216" y="579405"/>
          <a:ext cx="3827305" cy="3827305"/>
        </a:xfrm>
        <a:custGeom>
          <a:avLst/>
          <a:gdLst/>
          <a:ahLst/>
          <a:cxnLst/>
          <a:rect l="0" t="0" r="0" b="0"/>
          <a:pathLst>
            <a:path>
              <a:moveTo>
                <a:pt x="776896" y="3453084"/>
              </a:moveTo>
              <a:arcTo wR="1913652" hR="1913652" stAng="7586587" swAng="1634496"/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94425-2900-4EBD-8187-DC36ADC38519}">
      <dsp:nvSpPr>
        <dsp:cNvPr id="0" name=""/>
        <dsp:cNvSpPr/>
      </dsp:nvSpPr>
      <dsp:spPr>
        <a:xfrm>
          <a:off x="4939591" y="1914152"/>
          <a:ext cx="1781248" cy="1157811"/>
        </a:xfrm>
        <a:prstGeom prst="roundRect">
          <a:avLst/>
        </a:prstGeom>
        <a:solidFill>
          <a:srgbClr val="DD2F2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Century Gothic" panose="020B0502020202020204" pitchFamily="34" charset="0"/>
            </a:rPr>
            <a:t>Comunidad </a:t>
          </a:r>
          <a:r>
            <a:rPr lang="es-CO" sz="1800" b="1" kern="1200" dirty="0" smtClean="0">
              <a:latin typeface="Century Gothic" panose="020B0502020202020204" pitchFamily="34" charset="0"/>
            </a:rPr>
            <a:t>académica, científica y gobierno.</a:t>
          </a:r>
          <a:endParaRPr lang="es-CO" sz="1800" b="1" kern="1200" dirty="0">
            <a:latin typeface="Century Gothic" panose="020B0502020202020204" pitchFamily="34" charset="0"/>
          </a:endParaRPr>
        </a:p>
      </dsp:txBody>
      <dsp:txXfrm>
        <a:off x="4996111" y="1970672"/>
        <a:ext cx="1668208" cy="1044771"/>
      </dsp:txXfrm>
    </dsp:sp>
    <dsp:sp modelId="{D70E953B-C893-419B-8EF1-6E0EBB19C9D5}">
      <dsp:nvSpPr>
        <dsp:cNvPr id="0" name=""/>
        <dsp:cNvSpPr/>
      </dsp:nvSpPr>
      <dsp:spPr>
        <a:xfrm>
          <a:off x="5830216" y="579405"/>
          <a:ext cx="3827305" cy="3827305"/>
        </a:xfrm>
        <a:custGeom>
          <a:avLst/>
          <a:gdLst/>
          <a:ahLst/>
          <a:cxnLst/>
          <a:rect l="0" t="0" r="0" b="0"/>
          <a:pathLst>
            <a:path>
              <a:moveTo>
                <a:pt x="198315" y="1065310"/>
              </a:moveTo>
              <a:arcTo wR="1913652" hR="1913652" stAng="12378917" swAng="1634496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B911F-A76E-4409-8CD6-9A09745A0E19}">
      <dsp:nvSpPr>
        <dsp:cNvPr id="0" name=""/>
        <dsp:cNvSpPr/>
      </dsp:nvSpPr>
      <dsp:spPr>
        <a:xfrm>
          <a:off x="3921161" y="1825027"/>
          <a:ext cx="409935" cy="1322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967" y="0"/>
              </a:lnTo>
              <a:lnTo>
                <a:pt x="204967" y="1322040"/>
              </a:lnTo>
              <a:lnTo>
                <a:pt x="409935" y="132204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D07DC-5E7F-474A-8A82-339E135AF83C}">
      <dsp:nvSpPr>
        <dsp:cNvPr id="0" name=""/>
        <dsp:cNvSpPr/>
      </dsp:nvSpPr>
      <dsp:spPr>
        <a:xfrm>
          <a:off x="3921161" y="1825027"/>
          <a:ext cx="409935" cy="4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967" y="0"/>
              </a:lnTo>
              <a:lnTo>
                <a:pt x="204967" y="440680"/>
              </a:lnTo>
              <a:lnTo>
                <a:pt x="409935" y="44068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06ABC-1ED3-4360-8A77-726B1B69B306}">
      <dsp:nvSpPr>
        <dsp:cNvPr id="0" name=""/>
        <dsp:cNvSpPr/>
      </dsp:nvSpPr>
      <dsp:spPr>
        <a:xfrm>
          <a:off x="3921161" y="1384346"/>
          <a:ext cx="409935" cy="440680"/>
        </a:xfrm>
        <a:custGeom>
          <a:avLst/>
          <a:gdLst/>
          <a:ahLst/>
          <a:cxnLst/>
          <a:rect l="0" t="0" r="0" b="0"/>
          <a:pathLst>
            <a:path>
              <a:moveTo>
                <a:pt x="0" y="440680"/>
              </a:moveTo>
              <a:lnTo>
                <a:pt x="204967" y="440680"/>
              </a:lnTo>
              <a:lnTo>
                <a:pt x="204967" y="0"/>
              </a:lnTo>
              <a:lnTo>
                <a:pt x="40993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B864C-0B3F-488E-BB32-459BD447630D}">
      <dsp:nvSpPr>
        <dsp:cNvPr id="0" name=""/>
        <dsp:cNvSpPr/>
      </dsp:nvSpPr>
      <dsp:spPr>
        <a:xfrm>
          <a:off x="3921161" y="502986"/>
          <a:ext cx="409935" cy="1322040"/>
        </a:xfrm>
        <a:custGeom>
          <a:avLst/>
          <a:gdLst/>
          <a:ahLst/>
          <a:cxnLst/>
          <a:rect l="0" t="0" r="0" b="0"/>
          <a:pathLst>
            <a:path>
              <a:moveTo>
                <a:pt x="0" y="1322040"/>
              </a:moveTo>
              <a:lnTo>
                <a:pt x="204967" y="1322040"/>
              </a:lnTo>
              <a:lnTo>
                <a:pt x="204967" y="0"/>
              </a:lnTo>
              <a:lnTo>
                <a:pt x="40993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BBFD4-5885-4AE0-8601-6534EB8CB953}">
      <dsp:nvSpPr>
        <dsp:cNvPr id="0" name=""/>
        <dsp:cNvSpPr/>
      </dsp:nvSpPr>
      <dsp:spPr>
        <a:xfrm>
          <a:off x="1461550" y="1779306"/>
          <a:ext cx="4099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935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9CC39-C3C1-45A0-AF1F-ECFD48FB3D4C}">
      <dsp:nvSpPr>
        <dsp:cNvPr id="0" name=""/>
        <dsp:cNvSpPr/>
      </dsp:nvSpPr>
      <dsp:spPr>
        <a:xfrm>
          <a:off x="3616" y="1512451"/>
          <a:ext cx="1457934" cy="625150"/>
        </a:xfrm>
        <a:prstGeom prst="rect">
          <a:avLst/>
        </a:prstGeom>
        <a:solidFill>
          <a:srgbClr val="DD2F2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Cápsulas</a:t>
          </a:r>
          <a:endParaRPr lang="es-CO" sz="20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3616" y="1512451"/>
        <a:ext cx="1457934" cy="625150"/>
      </dsp:txXfrm>
    </dsp:sp>
    <dsp:sp modelId="{BEF1D06D-0CDA-4B4C-85A5-1B08EA33181E}">
      <dsp:nvSpPr>
        <dsp:cNvPr id="0" name=""/>
        <dsp:cNvSpPr/>
      </dsp:nvSpPr>
      <dsp:spPr>
        <a:xfrm>
          <a:off x="1871485" y="1273787"/>
          <a:ext cx="2049675" cy="1102478"/>
        </a:xfrm>
        <a:prstGeom prst="rect">
          <a:avLst/>
        </a:prstGeom>
        <a:solidFill>
          <a:srgbClr val="DD2F2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Espacios donde los colombianos dejarán sus testimonios sobre qué los hace y motiva a moverse.</a:t>
          </a:r>
          <a:endParaRPr lang="es-CO" sz="15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871485" y="1273787"/>
        <a:ext cx="2049675" cy="1102478"/>
      </dsp:txXfrm>
    </dsp:sp>
    <dsp:sp modelId="{C4C2EB1F-E8F5-429B-8A88-C90D29FBF957}">
      <dsp:nvSpPr>
        <dsp:cNvPr id="0" name=""/>
        <dsp:cNvSpPr/>
      </dsp:nvSpPr>
      <dsp:spPr>
        <a:xfrm>
          <a:off x="4331096" y="190410"/>
          <a:ext cx="2049675" cy="625150"/>
        </a:xfrm>
        <a:prstGeom prst="rect">
          <a:avLst/>
        </a:prstGeom>
        <a:solidFill>
          <a:srgbClr val="DD2F2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Colegios</a:t>
          </a:r>
          <a:endParaRPr lang="es-CO" sz="15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331096" y="190410"/>
        <a:ext cx="2049675" cy="625150"/>
      </dsp:txXfrm>
    </dsp:sp>
    <dsp:sp modelId="{0D4983AD-B753-42BB-BD77-F40A8593129F}">
      <dsp:nvSpPr>
        <dsp:cNvPr id="0" name=""/>
        <dsp:cNvSpPr/>
      </dsp:nvSpPr>
      <dsp:spPr>
        <a:xfrm>
          <a:off x="4331096" y="1071771"/>
          <a:ext cx="2049675" cy="625150"/>
        </a:xfrm>
        <a:prstGeom prst="rect">
          <a:avLst/>
        </a:prstGeom>
        <a:solidFill>
          <a:srgbClr val="DD2F2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Universidades</a:t>
          </a:r>
          <a:endParaRPr lang="es-CO" sz="15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331096" y="1071771"/>
        <a:ext cx="2049675" cy="625150"/>
      </dsp:txXfrm>
    </dsp:sp>
    <dsp:sp modelId="{5C17C85F-2CBE-4CCC-9520-9631DE54087B}">
      <dsp:nvSpPr>
        <dsp:cNvPr id="0" name=""/>
        <dsp:cNvSpPr/>
      </dsp:nvSpPr>
      <dsp:spPr>
        <a:xfrm>
          <a:off x="4331096" y="1953131"/>
          <a:ext cx="2049675" cy="625150"/>
        </a:xfrm>
        <a:prstGeom prst="rect">
          <a:avLst/>
        </a:prstGeom>
        <a:solidFill>
          <a:srgbClr val="DD2F2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smtClean="0">
              <a:solidFill>
                <a:schemeClr val="bg1"/>
              </a:solidFill>
              <a:latin typeface="Century Gothic" panose="020B0502020202020204" pitchFamily="34" charset="0"/>
            </a:rPr>
            <a:t>Centros comerciales</a:t>
          </a:r>
          <a:endParaRPr lang="es-CO" sz="1500" b="1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331096" y="1953131"/>
        <a:ext cx="2049675" cy="625150"/>
      </dsp:txXfrm>
    </dsp:sp>
    <dsp:sp modelId="{C208D28F-C96B-4E25-8343-A0671C102CE5}">
      <dsp:nvSpPr>
        <dsp:cNvPr id="0" name=""/>
        <dsp:cNvSpPr/>
      </dsp:nvSpPr>
      <dsp:spPr>
        <a:xfrm>
          <a:off x="4331096" y="2834492"/>
          <a:ext cx="2049675" cy="625150"/>
        </a:xfrm>
        <a:prstGeom prst="rect">
          <a:avLst/>
        </a:prstGeom>
        <a:solidFill>
          <a:srgbClr val="DD2F2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smtClean="0">
              <a:solidFill>
                <a:schemeClr val="bg1"/>
              </a:solidFill>
              <a:latin typeface="Century Gothic" panose="020B0502020202020204" pitchFamily="34" charset="0"/>
            </a:rPr>
            <a:t>Parques</a:t>
          </a:r>
          <a:endParaRPr lang="es-CO" sz="1500" b="1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331096" y="2834492"/>
        <a:ext cx="2049675" cy="625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E2BAD-E108-4C52-9236-FFF93491D587}">
      <dsp:nvSpPr>
        <dsp:cNvPr id="0" name=""/>
        <dsp:cNvSpPr/>
      </dsp:nvSpPr>
      <dsp:spPr>
        <a:xfrm>
          <a:off x="0" y="74"/>
          <a:ext cx="7235597" cy="717904"/>
        </a:xfrm>
        <a:prstGeom prst="roundRect">
          <a:avLst/>
        </a:prstGeom>
        <a:solidFill>
          <a:srgbClr val="DD2F2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1" kern="1200" dirty="0" smtClean="0">
              <a:latin typeface="Century Gothic" panose="020B0502020202020204" pitchFamily="34" charset="0"/>
            </a:rPr>
            <a:t>“Más de 2000 testimonios confirman que los colombianos se mueven cuando están felices…”</a:t>
          </a:r>
          <a:endParaRPr lang="es-CO" sz="2000" b="1" kern="1200" dirty="0">
            <a:latin typeface="Century Gothic" panose="020B0502020202020204" pitchFamily="34" charset="0"/>
          </a:endParaRPr>
        </a:p>
      </dsp:txBody>
      <dsp:txXfrm>
        <a:off x="35045" y="35119"/>
        <a:ext cx="7165507" cy="6478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CE561-34D7-451D-A1FF-8AE472CD529E}">
      <dsp:nvSpPr>
        <dsp:cNvPr id="0" name=""/>
        <dsp:cNvSpPr/>
      </dsp:nvSpPr>
      <dsp:spPr>
        <a:xfrm>
          <a:off x="4500500" y="962307"/>
          <a:ext cx="2761695" cy="563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81"/>
              </a:lnTo>
              <a:lnTo>
                <a:pt x="2761695" y="286381"/>
              </a:lnTo>
              <a:lnTo>
                <a:pt x="2761695" y="5638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2B333-12E0-4E9B-8096-505A8154B170}">
      <dsp:nvSpPr>
        <dsp:cNvPr id="0" name=""/>
        <dsp:cNvSpPr/>
      </dsp:nvSpPr>
      <dsp:spPr>
        <a:xfrm>
          <a:off x="3796681" y="3161056"/>
          <a:ext cx="507770" cy="10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851"/>
              </a:lnTo>
              <a:lnTo>
                <a:pt x="507770" y="10268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0B9F3-F2C9-49FB-840E-D093473DC9F3}">
      <dsp:nvSpPr>
        <dsp:cNvPr id="0" name=""/>
        <dsp:cNvSpPr/>
      </dsp:nvSpPr>
      <dsp:spPr>
        <a:xfrm>
          <a:off x="4500500" y="962307"/>
          <a:ext cx="288601" cy="5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463"/>
              </a:lnTo>
              <a:lnTo>
                <a:pt x="288601" y="277463"/>
              </a:lnTo>
              <a:lnTo>
                <a:pt x="288601" y="554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D6A3F-5435-41D2-A8F3-230153406693}">
      <dsp:nvSpPr>
        <dsp:cNvPr id="0" name=""/>
        <dsp:cNvSpPr/>
      </dsp:nvSpPr>
      <dsp:spPr>
        <a:xfrm>
          <a:off x="904813" y="3122000"/>
          <a:ext cx="92490" cy="1443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210"/>
              </a:lnTo>
              <a:lnTo>
                <a:pt x="92490" y="14432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76371-1FE5-4B49-8C1E-551A482E5664}">
      <dsp:nvSpPr>
        <dsp:cNvPr id="0" name=""/>
        <dsp:cNvSpPr/>
      </dsp:nvSpPr>
      <dsp:spPr>
        <a:xfrm>
          <a:off x="1731537" y="962307"/>
          <a:ext cx="2768962" cy="554926"/>
        </a:xfrm>
        <a:custGeom>
          <a:avLst/>
          <a:gdLst/>
          <a:ahLst/>
          <a:cxnLst/>
          <a:rect l="0" t="0" r="0" b="0"/>
          <a:pathLst>
            <a:path>
              <a:moveTo>
                <a:pt x="2768962" y="0"/>
              </a:moveTo>
              <a:lnTo>
                <a:pt x="2768962" y="277463"/>
              </a:lnTo>
              <a:lnTo>
                <a:pt x="0" y="277463"/>
              </a:lnTo>
              <a:lnTo>
                <a:pt x="0" y="554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3FAC4-EA52-45F7-9A56-3388E19CFC81}">
      <dsp:nvSpPr>
        <dsp:cNvPr id="0" name=""/>
        <dsp:cNvSpPr/>
      </dsp:nvSpPr>
      <dsp:spPr>
        <a:xfrm>
          <a:off x="3179247" y="1108"/>
          <a:ext cx="2642505" cy="96119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“Los hábitos de vida en el siglo XXI”</a:t>
          </a:r>
          <a:endParaRPr lang="es-CO" sz="1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3179247" y="1108"/>
        <a:ext cx="2642505" cy="961198"/>
      </dsp:txXfrm>
    </dsp:sp>
    <dsp:sp modelId="{BF65466E-2BC1-4C79-9E69-8EC415490D18}">
      <dsp:nvSpPr>
        <dsp:cNvPr id="0" name=""/>
        <dsp:cNvSpPr/>
      </dsp:nvSpPr>
      <dsp:spPr>
        <a:xfrm>
          <a:off x="698132" y="1517233"/>
          <a:ext cx="2066809" cy="160476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Dirigido a: </a:t>
          </a:r>
          <a:r>
            <a:rPr lang="es-CO" sz="1200" b="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padres, docentes, cuerpo médico, medios de comunicación, </a:t>
          </a:r>
          <a:r>
            <a:rPr lang="es-CO" sz="1200" b="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fundaciones y entidades gubernamentales. </a:t>
          </a:r>
          <a:endParaRPr lang="es-CO" sz="1200" b="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698132" y="1517233"/>
        <a:ext cx="2066809" cy="1604767"/>
      </dsp:txXfrm>
    </dsp:sp>
    <dsp:sp modelId="{CF00D5A4-6BA9-4604-979A-619D72E23D01}">
      <dsp:nvSpPr>
        <dsp:cNvPr id="0" name=""/>
        <dsp:cNvSpPr/>
      </dsp:nvSpPr>
      <dsp:spPr>
        <a:xfrm>
          <a:off x="997304" y="3676926"/>
          <a:ext cx="2642505" cy="177656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El público se trasladará de una ponencia a otra por escenarios (Atravesar una serie de espacios en los deberán subir escaleras, transportarse en bicicleta, </a:t>
          </a:r>
          <a:r>
            <a:rPr lang="es-CO" sz="1200" b="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etc</a:t>
          </a:r>
          <a:r>
            <a:rPr lang="es-CO" sz="1200" b="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)</a:t>
          </a:r>
          <a:endParaRPr lang="es-CO" sz="1200" b="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997304" y="3676926"/>
        <a:ext cx="2642505" cy="1776569"/>
      </dsp:txXfrm>
    </dsp:sp>
    <dsp:sp modelId="{A20D905F-BB04-4AB6-9B01-1950C0C21525}">
      <dsp:nvSpPr>
        <dsp:cNvPr id="0" name=""/>
        <dsp:cNvSpPr/>
      </dsp:nvSpPr>
      <dsp:spPr>
        <a:xfrm>
          <a:off x="3548577" y="1517233"/>
          <a:ext cx="2481048" cy="164382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Ponentes: </a:t>
          </a:r>
          <a:r>
            <a:rPr lang="es-CO" sz="1200" b="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especialistas a nivel nacional e internacional concientizarán a las personas sobre la importancia de los cambios de hábitos para tener una vida saludable.</a:t>
          </a:r>
          <a:endParaRPr lang="es-CO" sz="1200" b="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3548577" y="1517233"/>
        <a:ext cx="2481048" cy="1643823"/>
      </dsp:txXfrm>
    </dsp:sp>
    <dsp:sp modelId="{A0C8C879-4B66-4117-9EF1-5E5AE63C3BFC}">
      <dsp:nvSpPr>
        <dsp:cNvPr id="0" name=""/>
        <dsp:cNvSpPr/>
      </dsp:nvSpPr>
      <dsp:spPr>
        <a:xfrm>
          <a:off x="4304452" y="3527281"/>
          <a:ext cx="2642505" cy="132125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Deportólogos</a:t>
          </a:r>
          <a:r>
            <a:rPr lang="es-CO" sz="1200" b="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, fisioterapeutas, nutricionistas, cardiólogos, endocrinólogos,  sociólogos y etólogos</a:t>
          </a:r>
          <a:endParaRPr lang="es-CO" sz="1200" b="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304452" y="3527281"/>
        <a:ext cx="2642505" cy="1321252"/>
      </dsp:txXfrm>
    </dsp:sp>
    <dsp:sp modelId="{DD317019-6F99-4D63-9F90-BC48001901E2}">
      <dsp:nvSpPr>
        <dsp:cNvPr id="0" name=""/>
        <dsp:cNvSpPr/>
      </dsp:nvSpPr>
      <dsp:spPr>
        <a:xfrm>
          <a:off x="6315491" y="1526151"/>
          <a:ext cx="1893408" cy="169621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Aliados</a:t>
          </a:r>
          <a:r>
            <a:rPr lang="es-CO" sz="1200" b="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: Ministerio de Cultura, Instituto Colombiano del Deporte,  Ministerio de Educación, entre otros </a:t>
          </a:r>
          <a:endParaRPr lang="es-CO" sz="1200" b="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6315491" y="1526151"/>
        <a:ext cx="1893408" cy="16962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9B485-A88E-4152-B887-96868617A591}">
      <dsp:nvSpPr>
        <dsp:cNvPr id="0" name=""/>
        <dsp:cNvSpPr/>
      </dsp:nvSpPr>
      <dsp:spPr>
        <a:xfrm>
          <a:off x="101762" y="0"/>
          <a:ext cx="2863155" cy="5703886"/>
        </a:xfrm>
        <a:prstGeom prst="triangl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8D751-0C6E-445F-8D12-82B29F48B8CA}">
      <dsp:nvSpPr>
        <dsp:cNvPr id="0" name=""/>
        <dsp:cNvSpPr/>
      </dsp:nvSpPr>
      <dsp:spPr>
        <a:xfrm>
          <a:off x="668518" y="570945"/>
          <a:ext cx="3590693" cy="1013776"/>
        </a:xfrm>
        <a:prstGeom prst="roundRect">
          <a:avLst/>
        </a:prstGeom>
        <a:solidFill>
          <a:srgbClr val="DD2F2F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“La Organización Nacional del Movimiento crea el foro </a:t>
          </a:r>
          <a:r>
            <a:rPr lang="es-CO" sz="1600" b="1" i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Los hábitos de vida en el siglo XXI</a:t>
          </a:r>
          <a:r>
            <a:rPr lang="es-CO" sz="1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”</a:t>
          </a:r>
          <a:endParaRPr lang="es-CO" sz="1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18006" y="620433"/>
        <a:ext cx="3491717" cy="914800"/>
      </dsp:txXfrm>
    </dsp:sp>
    <dsp:sp modelId="{937F6E73-D660-4625-8816-7C9EEE7E3D87}">
      <dsp:nvSpPr>
        <dsp:cNvPr id="0" name=""/>
        <dsp:cNvSpPr/>
      </dsp:nvSpPr>
      <dsp:spPr>
        <a:xfrm>
          <a:off x="668518" y="1711444"/>
          <a:ext cx="3590693" cy="1013776"/>
        </a:xfrm>
        <a:prstGeom prst="roundRect">
          <a:avLst/>
        </a:prstGeom>
        <a:solidFill>
          <a:srgbClr val="DD2F2F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“Expertos hablan sobre los pequeños cambios que pueden hacer los colombianos para mejorar su calidad de vida”</a:t>
          </a:r>
          <a:endParaRPr lang="es-CO" sz="1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18006" y="1760932"/>
        <a:ext cx="3491717" cy="914800"/>
      </dsp:txXfrm>
    </dsp:sp>
    <dsp:sp modelId="{CA8B6A13-DC25-4066-B445-51DEE0A67916}">
      <dsp:nvSpPr>
        <dsp:cNvPr id="0" name=""/>
        <dsp:cNvSpPr/>
      </dsp:nvSpPr>
      <dsp:spPr>
        <a:xfrm>
          <a:off x="668518" y="2851943"/>
          <a:ext cx="3590693" cy="1013776"/>
        </a:xfrm>
        <a:prstGeom prst="roundRect">
          <a:avLst/>
        </a:prstGeom>
        <a:solidFill>
          <a:srgbClr val="DD2F2F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“Un foro con mucho movimiento a cargo de Coca Cola”</a:t>
          </a:r>
          <a:endParaRPr lang="es-CO" sz="1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18006" y="2901431"/>
        <a:ext cx="3491717" cy="914800"/>
      </dsp:txXfrm>
    </dsp:sp>
    <dsp:sp modelId="{1A1EA864-C76E-4D54-BA1F-8DA392847FD8}">
      <dsp:nvSpPr>
        <dsp:cNvPr id="0" name=""/>
        <dsp:cNvSpPr/>
      </dsp:nvSpPr>
      <dsp:spPr>
        <a:xfrm>
          <a:off x="668518" y="3992442"/>
          <a:ext cx="3590693" cy="1013776"/>
        </a:xfrm>
        <a:prstGeom prst="roundRect">
          <a:avLst/>
        </a:prstGeom>
        <a:solidFill>
          <a:srgbClr val="DD2F2F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“La dieta no ha cambiado, nos falta movernos”</a:t>
          </a:r>
          <a:endParaRPr lang="es-CO" sz="1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18006" y="4041930"/>
        <a:ext cx="3491717" cy="914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5112C-5713-45AC-B4A5-377B99293768}">
      <dsp:nvSpPr>
        <dsp:cNvPr id="0" name=""/>
        <dsp:cNvSpPr/>
      </dsp:nvSpPr>
      <dsp:spPr>
        <a:xfrm>
          <a:off x="0" y="221018"/>
          <a:ext cx="8126942" cy="5079338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4378A-2756-42EB-BD02-756F998DECD4}">
      <dsp:nvSpPr>
        <dsp:cNvPr id="0" name=""/>
        <dsp:cNvSpPr/>
      </dsp:nvSpPr>
      <dsp:spPr>
        <a:xfrm>
          <a:off x="1032121" y="3675070"/>
          <a:ext cx="211300" cy="211300"/>
        </a:xfrm>
        <a:prstGeom prst="ellipse">
          <a:avLst/>
        </a:prstGeom>
        <a:solidFill>
          <a:srgbClr val="DD2F2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265E7-9728-41D7-BE5D-01760DB7EC32}">
      <dsp:nvSpPr>
        <dsp:cNvPr id="0" name=""/>
        <dsp:cNvSpPr/>
      </dsp:nvSpPr>
      <dsp:spPr>
        <a:xfrm>
          <a:off x="1137771" y="3780720"/>
          <a:ext cx="1893577" cy="146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6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Century Gothic" panose="020B0502020202020204" pitchFamily="34" charset="0"/>
            </a:rPr>
            <a:t>Sensibilización</a:t>
          </a:r>
          <a:endParaRPr lang="es-CO" sz="2000" kern="1200" dirty="0">
            <a:latin typeface="Century Gothic" panose="020B0502020202020204" pitchFamily="34" charset="0"/>
          </a:endParaRPr>
        </a:p>
      </dsp:txBody>
      <dsp:txXfrm>
        <a:off x="1137771" y="3780720"/>
        <a:ext cx="1893577" cy="1467928"/>
      </dsp:txXfrm>
    </dsp:sp>
    <dsp:sp modelId="{D53E67E0-FF0C-4F1E-95CC-84B1A77DC3E2}">
      <dsp:nvSpPr>
        <dsp:cNvPr id="0" name=""/>
        <dsp:cNvSpPr/>
      </dsp:nvSpPr>
      <dsp:spPr>
        <a:xfrm>
          <a:off x="2897254" y="2294506"/>
          <a:ext cx="381966" cy="381966"/>
        </a:xfrm>
        <a:prstGeom prst="ellipse">
          <a:avLst/>
        </a:prstGeom>
        <a:solidFill>
          <a:srgbClr val="DD2F2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34A94-C871-44C8-BC72-D2534512A373}">
      <dsp:nvSpPr>
        <dsp:cNvPr id="0" name=""/>
        <dsp:cNvSpPr/>
      </dsp:nvSpPr>
      <dsp:spPr>
        <a:xfrm>
          <a:off x="3088237" y="2485489"/>
          <a:ext cx="1950466" cy="2763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9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Century Gothic" panose="020B0502020202020204" pitchFamily="34" charset="0"/>
            </a:rPr>
            <a:t>Promoción</a:t>
          </a:r>
          <a:endParaRPr lang="es-CO" sz="2000" kern="1200" dirty="0">
            <a:latin typeface="Century Gothic" panose="020B0502020202020204" pitchFamily="34" charset="0"/>
          </a:endParaRPr>
        </a:p>
      </dsp:txBody>
      <dsp:txXfrm>
        <a:off x="3088237" y="2485489"/>
        <a:ext cx="1950466" cy="2763160"/>
      </dsp:txXfrm>
    </dsp:sp>
    <dsp:sp modelId="{C5CC6D51-75A1-4A5A-A01A-881486BAE8A3}">
      <dsp:nvSpPr>
        <dsp:cNvPr id="0" name=""/>
        <dsp:cNvSpPr/>
      </dsp:nvSpPr>
      <dsp:spPr>
        <a:xfrm>
          <a:off x="5140290" y="1454383"/>
          <a:ext cx="528251" cy="528251"/>
        </a:xfrm>
        <a:prstGeom prst="ellipse">
          <a:avLst/>
        </a:prstGeom>
        <a:solidFill>
          <a:srgbClr val="DD2F2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439ED-8096-4EE1-8C88-5A09771DFB8E}">
      <dsp:nvSpPr>
        <dsp:cNvPr id="0" name=""/>
        <dsp:cNvSpPr/>
      </dsp:nvSpPr>
      <dsp:spPr>
        <a:xfrm>
          <a:off x="5404416" y="1718509"/>
          <a:ext cx="1950466" cy="353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0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Century Gothic" panose="020B0502020202020204" pitchFamily="34" charset="0"/>
            </a:rPr>
            <a:t>Validación</a:t>
          </a:r>
          <a:endParaRPr lang="es-CO" sz="2000" kern="1200" dirty="0">
            <a:latin typeface="Century Gothic" panose="020B0502020202020204" pitchFamily="34" charset="0"/>
          </a:endParaRPr>
        </a:p>
      </dsp:txBody>
      <dsp:txXfrm>
        <a:off x="5404416" y="1718509"/>
        <a:ext cx="1950466" cy="3530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942FC-479E-48BC-9965-BF2849C221E6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986FC-B7C3-4C9B-A759-8BECA7617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931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5686" algn="l" defTabSz="119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1372" algn="l" defTabSz="119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87058" algn="l" defTabSz="119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2744" algn="l" defTabSz="119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78429" algn="l" defTabSz="119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74115" algn="l" defTabSz="119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69801" algn="l" defTabSz="119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65487" algn="l" defTabSz="11913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986FC-B7C3-4C9B-A759-8BECA76173B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824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986FC-B7C3-4C9B-A759-8BECA76173B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944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986FC-B7C3-4C9B-A759-8BECA76173B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944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986FC-B7C3-4C9B-A759-8BECA76173B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944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986FC-B7C3-4C9B-A759-8BECA76173B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944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5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1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8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7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6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6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FAA-C005-4479-8B5E-D218E86FEA67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E351-CC88-49CD-B750-03D272B9A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24491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FAA-C005-4479-8B5E-D218E86FEA67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E351-CC88-49CD-B750-03D272B9A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80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3523740" y="274703"/>
            <a:ext cx="4194688" cy="585446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33330" y="274703"/>
            <a:ext cx="12387237" cy="58544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FAA-C005-4479-8B5E-D218E86FEA67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E351-CC88-49CD-B750-03D272B9A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206627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FAA-C005-4479-8B5E-D218E86FEA67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E351-CC88-49CD-B750-03D272B9A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75201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56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913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827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78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74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698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654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FAA-C005-4479-8B5E-D218E86FEA67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E351-CC88-49CD-B750-03D272B9A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473723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33330" y="1600571"/>
            <a:ext cx="8289904" cy="452859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426407" y="1600571"/>
            <a:ext cx="8292021" cy="452859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FAA-C005-4479-8B5E-D218E86FEA67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E351-CC88-49CD-B750-03D272B9A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533665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686" indent="0">
              <a:buNone/>
              <a:defRPr sz="2600" b="1"/>
            </a:lvl2pPr>
            <a:lvl3pPr marL="1191372" indent="0">
              <a:buNone/>
              <a:defRPr sz="2300" b="1"/>
            </a:lvl3pPr>
            <a:lvl4pPr marL="1787058" indent="0">
              <a:buNone/>
              <a:defRPr sz="2100" b="1"/>
            </a:lvl4pPr>
            <a:lvl5pPr marL="2382744" indent="0">
              <a:buNone/>
              <a:defRPr sz="2100" b="1"/>
            </a:lvl5pPr>
            <a:lvl6pPr marL="2978429" indent="0">
              <a:buNone/>
              <a:defRPr sz="2100" b="1"/>
            </a:lvl6pPr>
            <a:lvl7pPr marL="3574115" indent="0">
              <a:buNone/>
              <a:defRPr sz="2100" b="1"/>
            </a:lvl7pPr>
            <a:lvl8pPr marL="4169801" indent="0">
              <a:buNone/>
              <a:defRPr sz="2100" b="1"/>
            </a:lvl8pPr>
            <a:lvl9pPr marL="476548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686" indent="0">
              <a:buNone/>
              <a:defRPr sz="2600" b="1"/>
            </a:lvl2pPr>
            <a:lvl3pPr marL="1191372" indent="0">
              <a:buNone/>
              <a:defRPr sz="2300" b="1"/>
            </a:lvl3pPr>
            <a:lvl4pPr marL="1787058" indent="0">
              <a:buNone/>
              <a:defRPr sz="2100" b="1"/>
            </a:lvl4pPr>
            <a:lvl5pPr marL="2382744" indent="0">
              <a:buNone/>
              <a:defRPr sz="2100" b="1"/>
            </a:lvl5pPr>
            <a:lvl6pPr marL="2978429" indent="0">
              <a:buNone/>
              <a:defRPr sz="2100" b="1"/>
            </a:lvl6pPr>
            <a:lvl7pPr marL="3574115" indent="0">
              <a:buNone/>
              <a:defRPr sz="2100" b="1"/>
            </a:lvl7pPr>
            <a:lvl8pPr marL="4169801" indent="0">
              <a:buNone/>
              <a:defRPr sz="2100" b="1"/>
            </a:lvl8pPr>
            <a:lvl9pPr marL="476548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5380"/>
            <a:ext cx="5388332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FAA-C005-4479-8B5E-D218E86FEA67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E351-CC88-49CD-B750-03D272B9A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177302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FAA-C005-4479-8B5E-D218E86FEA67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E351-CC88-49CD-B750-03D272B9A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020239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FAA-C005-4479-8B5E-D218E86FEA67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E351-CC88-49CD-B750-03D272B9A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257723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114"/>
            <a:ext cx="4010562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4" y="273114"/>
            <a:ext cx="6814779" cy="585446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95686" indent="0">
              <a:buNone/>
              <a:defRPr sz="1600"/>
            </a:lvl2pPr>
            <a:lvl3pPr marL="1191372" indent="0">
              <a:buNone/>
              <a:defRPr sz="1300"/>
            </a:lvl3pPr>
            <a:lvl4pPr marL="1787058" indent="0">
              <a:buNone/>
              <a:defRPr sz="1200"/>
            </a:lvl4pPr>
            <a:lvl5pPr marL="2382744" indent="0">
              <a:buNone/>
              <a:defRPr sz="1200"/>
            </a:lvl5pPr>
            <a:lvl6pPr marL="2978429" indent="0">
              <a:buNone/>
              <a:defRPr sz="1200"/>
            </a:lvl6pPr>
            <a:lvl7pPr marL="3574115" indent="0">
              <a:buNone/>
              <a:defRPr sz="1200"/>
            </a:lvl7pPr>
            <a:lvl8pPr marL="4169801" indent="0">
              <a:buNone/>
              <a:defRPr sz="1200"/>
            </a:lvl8pPr>
            <a:lvl9pPr marL="476548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FAA-C005-4479-8B5E-D218E86FEA67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E351-CC88-49CD-B750-03D272B9A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75526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7" y="4801713"/>
            <a:ext cx="7314248" cy="56686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7" y="612918"/>
            <a:ext cx="7314248" cy="4115753"/>
          </a:xfrm>
        </p:spPr>
        <p:txBody>
          <a:bodyPr/>
          <a:lstStyle>
            <a:lvl1pPr marL="0" indent="0">
              <a:buNone/>
              <a:defRPr sz="4200"/>
            </a:lvl1pPr>
            <a:lvl2pPr marL="595686" indent="0">
              <a:buNone/>
              <a:defRPr sz="3600"/>
            </a:lvl2pPr>
            <a:lvl3pPr marL="1191372" indent="0">
              <a:buNone/>
              <a:defRPr sz="3100"/>
            </a:lvl3pPr>
            <a:lvl4pPr marL="1787058" indent="0">
              <a:buNone/>
              <a:defRPr sz="2600"/>
            </a:lvl4pPr>
            <a:lvl5pPr marL="2382744" indent="0">
              <a:buNone/>
              <a:defRPr sz="2600"/>
            </a:lvl5pPr>
            <a:lvl6pPr marL="2978429" indent="0">
              <a:buNone/>
              <a:defRPr sz="2600"/>
            </a:lvl6pPr>
            <a:lvl7pPr marL="3574115" indent="0">
              <a:buNone/>
              <a:defRPr sz="2600"/>
            </a:lvl7pPr>
            <a:lvl8pPr marL="4169801" indent="0">
              <a:buNone/>
              <a:defRPr sz="2600"/>
            </a:lvl8pPr>
            <a:lvl9pPr marL="4765487" indent="0">
              <a:buNone/>
              <a:defRPr sz="26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7" y="5368581"/>
            <a:ext cx="7314248" cy="805048"/>
          </a:xfrm>
        </p:spPr>
        <p:txBody>
          <a:bodyPr/>
          <a:lstStyle>
            <a:lvl1pPr marL="0" indent="0">
              <a:buNone/>
              <a:defRPr sz="1800"/>
            </a:lvl1pPr>
            <a:lvl2pPr marL="595686" indent="0">
              <a:buNone/>
              <a:defRPr sz="1600"/>
            </a:lvl2pPr>
            <a:lvl3pPr marL="1191372" indent="0">
              <a:buNone/>
              <a:defRPr sz="1300"/>
            </a:lvl3pPr>
            <a:lvl4pPr marL="1787058" indent="0">
              <a:buNone/>
              <a:defRPr sz="1200"/>
            </a:lvl4pPr>
            <a:lvl5pPr marL="2382744" indent="0">
              <a:buNone/>
              <a:defRPr sz="1200"/>
            </a:lvl5pPr>
            <a:lvl6pPr marL="2978429" indent="0">
              <a:buNone/>
              <a:defRPr sz="1200"/>
            </a:lvl6pPr>
            <a:lvl7pPr marL="3574115" indent="0">
              <a:buNone/>
              <a:defRPr sz="1200"/>
            </a:lvl7pPr>
            <a:lvl8pPr marL="4169801" indent="0">
              <a:buNone/>
              <a:defRPr sz="1200"/>
            </a:lvl8pPr>
            <a:lvl9pPr marL="476548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FFAA-C005-4479-8B5E-D218E86FEA67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E351-CC88-49CD-B750-03D272B9A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33634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19137" tIns="59569" rIns="119137" bIns="59569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19137" tIns="59569" rIns="119137" bIns="59569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19137" tIns="59569" rIns="119137" bIns="5956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DFFAA-C005-4479-8B5E-D218E86FEA67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8" cy="365210"/>
          </a:xfrm>
          <a:prstGeom prst="rect">
            <a:avLst/>
          </a:prstGeom>
        </p:spPr>
        <p:txBody>
          <a:bodyPr vert="horz" lIns="119137" tIns="59569" rIns="119137" bIns="5956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19137" tIns="59569" rIns="119137" bIns="5956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0E351-CC88-49CD-B750-03D272B9A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861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1191372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6764" indent="-446764" algn="l" defTabSz="11913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7990" indent="-372304" algn="l" defTabSz="11913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9215" indent="-297843" algn="l" defTabSz="11913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84901" indent="-297843" algn="l" defTabSz="11913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0586" indent="-297843" algn="l" defTabSz="11913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6272" indent="-297843" algn="l" defTabSz="11913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1958" indent="-297843" algn="l" defTabSz="11913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67644" indent="-297843" algn="l" defTabSz="11913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3330" indent="-297843" algn="l" defTabSz="11913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1913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5686" algn="l" defTabSz="11913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1372" algn="l" defTabSz="11913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058" algn="l" defTabSz="11913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2744" algn="l" defTabSz="11913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8429" algn="l" defTabSz="11913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74115" algn="l" defTabSz="11913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69801" algn="l" defTabSz="11913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65487" algn="l" defTabSz="11913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44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43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2.png"/><Relationship Id="rId5" Type="http://schemas.openxmlformats.org/officeDocument/2006/relationships/diagramData" Target="../diagrams/data5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microsoft.com/office/2007/relationships/diagramDrawing" Target="../diagrams/drawing5.xml"/><Relationship Id="rId1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2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5.jpeg"/><Relationship Id="rId4" Type="http://schemas.openxmlformats.org/officeDocument/2006/relationships/image" Target="../media/image6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6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6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8.jpeg"/><Relationship Id="rId21" Type="http://schemas.openxmlformats.org/officeDocument/2006/relationships/image" Target="../media/image40.jpeg"/><Relationship Id="rId7" Type="http://schemas.openxmlformats.org/officeDocument/2006/relationships/diagramColors" Target="../diagrams/colors7.xml"/><Relationship Id="rId12" Type="http://schemas.openxmlformats.org/officeDocument/2006/relationships/image" Target="../media/image31.jpeg"/><Relationship Id="rId17" Type="http://schemas.openxmlformats.org/officeDocument/2006/relationships/image" Target="../media/image36.png"/><Relationship Id="rId2" Type="http://schemas.openxmlformats.org/officeDocument/2006/relationships/image" Target="../media/image27.jpeg"/><Relationship Id="rId16" Type="http://schemas.openxmlformats.org/officeDocument/2006/relationships/image" Target="../media/image35.gif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7.xml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diagramData" Target="../diagrams/data7.xml"/><Relationship Id="rId9" Type="http://schemas.openxmlformats.org/officeDocument/2006/relationships/image" Target="../media/image6.pn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18542" y="117426"/>
            <a:ext cx="12028508" cy="5445907"/>
            <a:chOff x="118542" y="837506"/>
            <a:chExt cx="12028508" cy="544590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2" y="981522"/>
              <a:ext cx="7470081" cy="4977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8" b="98628" l="1932" r="100000">
                          <a14:foregroundMark x1="6119" y1="18182" x2="19163" y2="25729"/>
                          <a14:foregroundMark x1="4187" y1="20926" x2="2093" y2="19897"/>
                          <a14:foregroundMark x1="12238" y1="56261" x2="33172" y2="60206"/>
                          <a14:foregroundMark x1="2576" y1="16638" x2="5797" y2="21612"/>
                          <a14:foregroundMark x1="19646" y1="18696" x2="37842" y2="20755"/>
                          <a14:foregroundMark x1="24638" y1="22127" x2="26892" y2="39794"/>
                          <a14:foregroundMark x1="26892" y1="39451" x2="34783" y2="38937"/>
                          <a14:foregroundMark x1="34783" y1="38937" x2="28180" y2="48542"/>
                          <a14:foregroundMark x1="34783" y1="39794" x2="35105" y2="31218"/>
                          <a14:foregroundMark x1="33977" y1="31561" x2="26087" y2="28130"/>
                          <a14:foregroundMark x1="27697" y1="49400" x2="4670" y2="56432"/>
                          <a14:foregroundMark x1="4670" y1="56432" x2="25282" y2="71012"/>
                          <a14:foregroundMark x1="25282" y1="71012" x2="34622" y2="94511"/>
                          <a14:foregroundMark x1="34622" y1="94511" x2="41224" y2="91938"/>
                          <a14:foregroundMark x1="41224" y1="91938" x2="41224" y2="33962"/>
                          <a14:foregroundMark x1="41224" y1="34305" x2="44122" y2="7547"/>
                          <a14:foregroundMark x1="44122" y1="7547" x2="23671" y2="3431"/>
                          <a14:foregroundMark x1="23671" y1="3431" x2="21578" y2="9949"/>
                          <a14:foregroundMark x1="21578" y1="9949" x2="18841" y2="18353"/>
                          <a14:foregroundMark x1="24960" y1="17496" x2="37198" y2="11835"/>
                          <a14:foregroundMark x1="28502" y1="9262" x2="39614" y2="195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0"/>
            <a:stretch/>
          </p:blipFill>
          <p:spPr bwMode="auto">
            <a:xfrm>
              <a:off x="6232025" y="837506"/>
              <a:ext cx="5915025" cy="5445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8 Rectángulo"/>
          <p:cNvSpPr/>
          <p:nvPr/>
        </p:nvSpPr>
        <p:spPr>
          <a:xfrm>
            <a:off x="-1" y="6526138"/>
            <a:ext cx="12190413" cy="346745"/>
          </a:xfrm>
          <a:prstGeom prst="rect">
            <a:avLst/>
          </a:prstGeom>
          <a:solidFill>
            <a:srgbClr val="DD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118542" y="5878066"/>
            <a:ext cx="5915013" cy="936104"/>
          </a:xfrm>
          <a:prstGeom prst="rect">
            <a:avLst/>
          </a:prstGeom>
        </p:spPr>
        <p:txBody>
          <a:bodyPr vert="horz" lIns="119137" tIns="59569" rIns="119137" bIns="59569" rtlCol="0">
            <a:normAutofit/>
          </a:bodyPr>
          <a:lstStyle>
            <a:lvl1pPr marL="0" indent="0" algn="ctr" defTabSz="119137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5686" indent="0" algn="ctr" defTabSz="119137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1372" indent="0" algn="ctr" defTabSz="119137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87058" indent="0" algn="ctr" defTabSz="119137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82744" indent="0" algn="ctr" defTabSz="119137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78429" indent="0" algn="ctr" defTabSz="119137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574115" indent="0" algn="ctr" defTabSz="119137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169801" indent="0" algn="ctr" defTabSz="119137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765487" indent="0" algn="ctr" defTabSz="119137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Carolina Jurado - Jose David Ortega</a:t>
            </a:r>
            <a:endParaRPr lang="es-CO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5930230" y="5548231"/>
            <a:ext cx="5346123" cy="1470365"/>
          </a:xfrm>
          <a:prstGeom prst="rect">
            <a:avLst/>
          </a:prstGeom>
        </p:spPr>
        <p:txBody>
          <a:bodyPr vert="horz" lIns="119137" tIns="59569" rIns="119137" bIns="59569" rtlCol="0" anchor="ctr">
            <a:normAutofit fontScale="97500"/>
          </a:bodyPr>
          <a:lstStyle>
            <a:lvl1pPr algn="ctr" defTabSz="1191372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2400" dirty="0">
              <a:latin typeface="Century Gothic" panose="020B0502020202020204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83158" y="5055773"/>
            <a:ext cx="11546136" cy="1470365"/>
          </a:xfrm>
          <a:prstGeom prst="rect">
            <a:avLst/>
          </a:prstGeom>
        </p:spPr>
        <p:txBody>
          <a:bodyPr vert="horz" lIns="119137" tIns="59569" rIns="119137" bIns="59569" rtlCol="0" anchor="ctr">
            <a:noAutofit/>
          </a:bodyPr>
          <a:lstStyle>
            <a:lvl1pPr algn="ctr" defTabSz="1191372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 smtClean="0">
                <a:latin typeface="Century Gothic" panose="020B0502020202020204" pitchFamily="34" charset="0"/>
              </a:rPr>
              <a:t/>
            </a:r>
            <a:br>
              <a:rPr lang="es-CO" sz="3600" dirty="0" smtClean="0">
                <a:latin typeface="Century Gothic" panose="020B0502020202020204" pitchFamily="34" charset="0"/>
              </a:rPr>
            </a:br>
            <a:r>
              <a:rPr lang="es-CO" sz="3600" dirty="0" smtClean="0">
                <a:latin typeface="Century Gothic" panose="020B0502020202020204" pitchFamily="34" charset="0"/>
              </a:rPr>
              <a:t/>
            </a:r>
            <a:br>
              <a:rPr lang="es-CO" sz="3600" dirty="0" smtClean="0">
                <a:latin typeface="Century Gothic" panose="020B0502020202020204" pitchFamily="34" charset="0"/>
              </a:rPr>
            </a:br>
            <a:endParaRPr lang="es-CO" sz="3600" dirty="0">
              <a:latin typeface="Century Gothic" panose="020B0502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731" y="5245707"/>
            <a:ext cx="6178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 smtClean="0">
                <a:latin typeface="Century Gothic" panose="020B0502020202020204" pitchFamily="34" charset="0"/>
              </a:rPr>
              <a:t>EL MOVIMIENTO ES VIDA</a:t>
            </a:r>
            <a:endParaRPr lang="es-CO" sz="3600" dirty="0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956" y="5518026"/>
            <a:ext cx="3240360" cy="9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18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406574" y="1071533"/>
            <a:ext cx="3240360" cy="2142237"/>
          </a:xfrm>
          <a:prstGeom prst="rect">
            <a:avLst/>
          </a:prstGeom>
          <a:solidFill>
            <a:srgbClr val="DD2F2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Century Gothic" panose="020B0502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38" y="5994536"/>
            <a:ext cx="2088232" cy="68389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0"/>
            <a:ext cx="12190413" cy="693490"/>
          </a:xfrm>
          <a:prstGeom prst="rect">
            <a:avLst/>
          </a:prstGeom>
          <a:solidFill>
            <a:srgbClr val="DD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62102" y="117426"/>
            <a:ext cx="10765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¿Cómo viajará la noticia a través del tiempo?</a:t>
            </a:r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43542646"/>
              </p:ext>
            </p:extLst>
          </p:nvPr>
        </p:nvGraphicFramePr>
        <p:xfrm>
          <a:off x="3440872" y="477466"/>
          <a:ext cx="812694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9"/>
          <a:stretch/>
        </p:blipFill>
        <p:spPr bwMode="auto">
          <a:xfrm>
            <a:off x="4799062" y="4652033"/>
            <a:ext cx="1368152" cy="12980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uradod\Desktop\IMAGENES COCA COLA\XE1-93763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r="21553" b="5593"/>
          <a:stretch/>
        </p:blipFill>
        <p:spPr bwMode="auto">
          <a:xfrm flipH="1">
            <a:off x="7047040" y="4171689"/>
            <a:ext cx="1410987" cy="1606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Ortega\Documentos\Young Lions\Documentos Finales\ESY-00561063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3"/>
          <a:stretch/>
        </p:blipFill>
        <p:spPr bwMode="auto">
          <a:xfrm flipH="1">
            <a:off x="7911136" y="3573810"/>
            <a:ext cx="1064390" cy="1655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63587" y="6166098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latin typeface="Century Gothic" panose="020B0502020202020204" pitchFamily="34" charset="0"/>
              </a:rPr>
              <a:t>Cápsulas</a:t>
            </a:r>
            <a:endParaRPr lang="es-CO" sz="2000" dirty="0">
              <a:latin typeface="Century Gothic" panose="020B0502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55246" y="5942960"/>
            <a:ext cx="3536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latin typeface="Century Gothic" panose="020B0502020202020204" pitchFamily="34" charset="0"/>
              </a:rPr>
              <a:t>Organización Nacional del</a:t>
            </a:r>
          </a:p>
          <a:p>
            <a:pPr algn="ctr"/>
            <a:r>
              <a:rPr lang="es-CO" sz="2000" dirty="0" smtClean="0">
                <a:latin typeface="Century Gothic" panose="020B0502020202020204" pitchFamily="34" charset="0"/>
              </a:rPr>
              <a:t>Movimiento</a:t>
            </a:r>
            <a:endParaRPr lang="es-CO" sz="2000" dirty="0">
              <a:latin typeface="Century Gothic" panose="020B0502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14886" y="3288536"/>
            <a:ext cx="2723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atin typeface="Century Gothic" panose="020B0502020202020204" pitchFamily="34" charset="0"/>
              </a:rPr>
              <a:t>Lanzamiento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178192" y="1200304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atin typeface="Century Gothic" panose="020B0502020202020204" pitchFamily="34" charset="0"/>
              </a:rPr>
              <a:t>Sostenimiento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963333" y="1990651"/>
            <a:ext cx="2723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atin typeface="Century Gothic" panose="020B0502020202020204" pitchFamily="34" charset="0"/>
              </a:rPr>
              <a:t>Lanzamiento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51215" y="1269554"/>
            <a:ext cx="3295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 Etapa Lanzamiento:</a:t>
            </a:r>
          </a:p>
          <a:p>
            <a:pPr algn="ctr"/>
            <a:r>
              <a:rPr lang="es-CO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Marzo - Abril – Mayo 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06574" y="2169070"/>
            <a:ext cx="3060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s-CO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Etapa Sostenimiento:</a:t>
            </a:r>
          </a:p>
          <a:p>
            <a:pPr algn="ctr"/>
            <a:r>
              <a:rPr lang="es-CO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Julio – Agosto   </a:t>
            </a:r>
          </a:p>
        </p:txBody>
      </p:sp>
      <p:grpSp>
        <p:nvGrpSpPr>
          <p:cNvPr id="24" name="23 Grupo"/>
          <p:cNvGrpSpPr/>
          <p:nvPr/>
        </p:nvGrpSpPr>
        <p:grpSpPr>
          <a:xfrm>
            <a:off x="897268" y="3645818"/>
            <a:ext cx="2101594" cy="3016324"/>
            <a:chOff x="897268" y="3645818"/>
            <a:chExt cx="2101594" cy="3016324"/>
          </a:xfrm>
        </p:grpSpPr>
        <p:pic>
          <p:nvPicPr>
            <p:cNvPr id="21" name="Imagen 2" descr="Captura de pantalla 2014-01-24 a la(s) 10.22.59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68" y="3645818"/>
              <a:ext cx="2101594" cy="3016324"/>
            </a:xfrm>
            <a:prstGeom prst="rect">
              <a:avLst/>
            </a:prstGeom>
          </p:spPr>
        </p:pic>
        <p:sp>
          <p:nvSpPr>
            <p:cNvPr id="23" name="22 Rectángulo"/>
            <p:cNvSpPr/>
            <p:nvPr/>
          </p:nvSpPr>
          <p:spPr>
            <a:xfrm>
              <a:off x="1784164" y="3737421"/>
              <a:ext cx="1080120" cy="5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0" name="Picture 3" descr="C:\Users\juradod\Desktop\IMAGENES COCA COLA\CUL-44ddt0730rf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9" r="14634" b="11700"/>
          <a:stretch/>
        </p:blipFill>
        <p:spPr bwMode="auto">
          <a:xfrm>
            <a:off x="9584244" y="3024858"/>
            <a:ext cx="1895476" cy="194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0281057" y="515179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latin typeface="Century Gothic" panose="020B0502020202020204" pitchFamily="34" charset="0"/>
              </a:rPr>
              <a:t>Foro</a:t>
            </a:r>
            <a:endParaRPr lang="es-CO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55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30710" y="765498"/>
            <a:ext cx="87129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pic>
        <p:nvPicPr>
          <p:cNvPr id="14" name="Picture 3" descr="C:\Users\martha.osorio\Desktop\mtc\ContourBottleSymbol_20110725\ContourBottleSymbol_JPEGS_20110725\ContourBottleSymbol_red on white_201107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3" t="5536" r="16337" b="5616"/>
          <a:stretch/>
        </p:blipFill>
        <p:spPr bwMode="auto">
          <a:xfrm>
            <a:off x="1704911" y="807599"/>
            <a:ext cx="573871" cy="82199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6" name="5 Rectángulo"/>
          <p:cNvSpPr/>
          <p:nvPr/>
        </p:nvSpPr>
        <p:spPr>
          <a:xfrm>
            <a:off x="0" y="0"/>
            <a:ext cx="12190413" cy="693490"/>
          </a:xfrm>
          <a:prstGeom prst="rect">
            <a:avLst/>
          </a:prstGeom>
          <a:solidFill>
            <a:srgbClr val="DD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262102" y="117426"/>
            <a:ext cx="676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 Resumen de la Estrategia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90750" y="91125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 smtClean="0">
                <a:latin typeface="Century Gothic" panose="020B0502020202020204" pitchFamily="34" charset="0"/>
              </a:rPr>
              <a:t>Contribuir con el posicionamiento de Coca-Cola como una compañía que promueve estilos de vida activos y saludables</a:t>
            </a:r>
            <a:endParaRPr lang="es-CO" sz="1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31246129"/>
              </p:ext>
            </p:extLst>
          </p:nvPr>
        </p:nvGraphicFramePr>
        <p:xfrm>
          <a:off x="406346" y="1773611"/>
          <a:ext cx="11377720" cy="158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3060129788"/>
              </p:ext>
            </p:extLst>
          </p:nvPr>
        </p:nvGraphicFramePr>
        <p:xfrm>
          <a:off x="406346" y="3933850"/>
          <a:ext cx="1137772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2 Flecha izquierda y derecha"/>
          <p:cNvSpPr/>
          <p:nvPr/>
        </p:nvSpPr>
        <p:spPr>
          <a:xfrm>
            <a:off x="1179194" y="3313507"/>
            <a:ext cx="9865096" cy="520605"/>
          </a:xfrm>
          <a:prstGeom prst="leftRightArrow">
            <a:avLst/>
          </a:prstGeom>
          <a:solidFill>
            <a:srgbClr val="DD2F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EDUCACIÓN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9" name="18 Flecha izquierda y derecha"/>
          <p:cNvSpPr/>
          <p:nvPr/>
        </p:nvSpPr>
        <p:spPr>
          <a:xfrm>
            <a:off x="1270670" y="6293565"/>
            <a:ext cx="9865096" cy="520605"/>
          </a:xfrm>
          <a:prstGeom prst="leftRightArrow">
            <a:avLst/>
          </a:prstGeom>
          <a:solidFill>
            <a:srgbClr val="DD2F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GABINETE DE PRENSA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1431149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392AF0-17A3-4942-A031-2BED838E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F5392AF0-17A3-4942-A031-2BED838E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F5392AF0-17A3-4942-A031-2BED838E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F201A4-FFAF-4A51-BD06-1591505C4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graphicEl>
                                              <a:dgm id="{85F201A4-FFAF-4A51-BD06-1591505C4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dgm id="{85F201A4-FFAF-4A51-BD06-1591505C4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6A35FE-B158-45A5-B950-132FC4BB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dgm id="{636A35FE-B158-45A5-B950-132FC4BB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graphicEl>
                                              <a:dgm id="{636A35FE-B158-45A5-B950-132FC4BB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7E66D1A-FA5F-41DF-9309-BF1EE8E47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F7E66D1A-FA5F-41DF-9309-BF1EE8E47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F7E66D1A-FA5F-41DF-9309-BF1EE8E47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EA0B4E-EC1C-4E53-95D1-CA0B64439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4AEA0B4E-EC1C-4E53-95D1-CA0B64439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4AEA0B4E-EC1C-4E53-95D1-CA0B64439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E4F3894-82D1-48C9-92FF-F94655356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FE4F3894-82D1-48C9-92FF-F94655356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FE4F3894-82D1-48C9-92FF-F94655356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5392AF0-17A3-4942-A031-2BED838E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graphicEl>
                                              <a:dgm id="{F5392AF0-17A3-4942-A031-2BED838E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graphicEl>
                                              <a:dgm id="{F5392AF0-17A3-4942-A031-2BED838E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5F201A4-FFAF-4A51-BD06-1591505C4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graphicEl>
                                              <a:dgm id="{85F201A4-FFAF-4A51-BD06-1591505C4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graphicEl>
                                              <a:dgm id="{85F201A4-FFAF-4A51-BD06-1591505C4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36A35FE-B158-45A5-B950-132FC4BB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graphicEl>
                                              <a:dgm id="{636A35FE-B158-45A5-B950-132FC4BB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graphicEl>
                                              <a:dgm id="{636A35FE-B158-45A5-B950-132FC4BB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7E66D1A-FA5F-41DF-9309-BF1EE8E47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graphicEl>
                                              <a:dgm id="{F7E66D1A-FA5F-41DF-9309-BF1EE8E47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graphicEl>
                                              <a:dgm id="{F7E66D1A-FA5F-41DF-9309-BF1EE8E47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EA0B4E-EC1C-4E53-95D1-CA0B64439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graphicEl>
                                              <a:dgm id="{4AEA0B4E-EC1C-4E53-95D1-CA0B64439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graphicEl>
                                              <a:dgm id="{4AEA0B4E-EC1C-4E53-95D1-CA0B64439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E4F3894-82D1-48C9-92FF-F94655356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graphicEl>
                                              <a:dgm id="{FE4F3894-82D1-48C9-92FF-F94655356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graphicEl>
                                              <a:dgm id="{FE4F3894-82D1-48C9-92FF-F94655356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/>
        </p:bldSub>
      </p:bldGraphic>
      <p:bldGraphic spid="18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radod\Desktop\IMAGENES COCA COLA\YST-ALR-00081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7"/>
          <a:stretch/>
        </p:blipFill>
        <p:spPr bwMode="auto">
          <a:xfrm>
            <a:off x="7751390" y="35597"/>
            <a:ext cx="4439023" cy="68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38" y="5994536"/>
            <a:ext cx="2088232" cy="68389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0" y="0"/>
            <a:ext cx="12190413" cy="693490"/>
          </a:xfrm>
          <a:prstGeom prst="rect">
            <a:avLst/>
          </a:prstGeom>
          <a:solidFill>
            <a:srgbClr val="DD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102" y="99423"/>
            <a:ext cx="10513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 ¿A </a:t>
            </a:r>
            <a:r>
              <a:rPr lang="es-CO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quiénes impactaremos con nuestra estrategia?</a:t>
            </a:r>
            <a:r>
              <a:rPr lang="es-CO" sz="2800" b="1" dirty="0" smtClean="0">
                <a:solidFill>
                  <a:schemeClr val="bg1"/>
                </a:solidFill>
              </a:rPr>
              <a:t> </a:t>
            </a:r>
            <a:endParaRPr lang="es-CO" sz="2800" dirty="0">
              <a:solidFill>
                <a:schemeClr val="bg1"/>
              </a:solidFill>
            </a:endParaRPr>
          </a:p>
          <a:p>
            <a:endParaRPr lang="es-CO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159544362"/>
              </p:ext>
            </p:extLst>
          </p:nvPr>
        </p:nvGraphicFramePr>
        <p:xfrm>
          <a:off x="-3553866" y="1092959"/>
          <a:ext cx="15589732" cy="498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4" name="3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09" y="2702138"/>
            <a:ext cx="125405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95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66"/>
          <a:stretch/>
        </p:blipFill>
        <p:spPr bwMode="auto">
          <a:xfrm>
            <a:off x="7848872" y="1786500"/>
            <a:ext cx="4341542" cy="509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38" y="5994536"/>
            <a:ext cx="2088232" cy="68389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0"/>
            <a:ext cx="12190413" cy="693490"/>
          </a:xfrm>
          <a:prstGeom prst="rect">
            <a:avLst/>
          </a:prstGeom>
          <a:solidFill>
            <a:srgbClr val="DD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262102" y="117426"/>
            <a:ext cx="1180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Las cápsulas del movimiento - Sensibilización</a:t>
            </a:r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2218178032"/>
              </p:ext>
            </p:extLst>
          </p:nvPr>
        </p:nvGraphicFramePr>
        <p:xfrm>
          <a:off x="262102" y="1125538"/>
          <a:ext cx="6384388" cy="365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23 Abrir llave"/>
          <p:cNvSpPr/>
          <p:nvPr/>
        </p:nvSpPr>
        <p:spPr>
          <a:xfrm rot="10800000">
            <a:off x="6815286" y="1010290"/>
            <a:ext cx="432048" cy="448649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CuadroTexto"/>
          <p:cNvSpPr txBox="1"/>
          <p:nvPr/>
        </p:nvSpPr>
        <p:spPr>
          <a:xfrm>
            <a:off x="6959302" y="2763719"/>
            <a:ext cx="2160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Century Gothic" panose="020B0502020202020204" pitchFamily="34" charset="0"/>
              </a:rPr>
              <a:t>De las principales ciudades del país</a:t>
            </a:r>
          </a:p>
          <a:p>
            <a:pPr algn="ctr"/>
            <a:r>
              <a:rPr lang="es-CO" sz="1400" dirty="0" smtClean="0">
                <a:latin typeface="Century Gothic" panose="020B0502020202020204" pitchFamily="34" charset="0"/>
              </a:rPr>
              <a:t>(Cali, Medellín, Barranquilla, Bogotá)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023198" y="981522"/>
            <a:ext cx="568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b="1" dirty="0" smtClean="0">
                <a:latin typeface="Century Gothic" panose="020B0502020202020204" pitchFamily="34" charset="0"/>
              </a:rPr>
              <a:t>¿Qué te hace mover?</a:t>
            </a:r>
            <a:endParaRPr lang="es-CO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9695" y="6023823"/>
            <a:ext cx="676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 smtClean="0">
                <a:latin typeface="Century Gothic" panose="020B0502020202020204" pitchFamily="34" charset="0"/>
              </a:rPr>
              <a:t>BTL PR: </a:t>
            </a:r>
            <a:r>
              <a:rPr lang="es-CO" sz="1800" dirty="0" smtClean="0">
                <a:latin typeface="Century Gothic" panose="020B0502020202020204" pitchFamily="34" charset="0"/>
              </a:rPr>
              <a:t>Las cápsulas se activarán con el pedaleo o el caminar de los usuarios.</a:t>
            </a:r>
            <a:endParaRPr lang="es-CO" sz="1800" dirty="0">
              <a:latin typeface="Century Gothic" panose="020B0502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3852382"/>
            <a:ext cx="2704463" cy="213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633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9F9CC39-C3C1-45A0-AF1F-ECFD48FB3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graphicEl>
                                              <a:dgm id="{D9F9CC39-C3C1-45A0-AF1F-ECFD48FB3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graphicEl>
                                              <a:dgm id="{D9F9CC39-C3C1-45A0-AF1F-ECFD48FB3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13BBFD4-5885-4AE0-8601-6534EB8CB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graphicEl>
                                              <a:dgm id="{613BBFD4-5885-4AE0-8601-6534EB8CB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graphicEl>
                                              <a:dgm id="{613BBFD4-5885-4AE0-8601-6534EB8CB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EF1D06D-0CDA-4B4C-85A5-1B08EA331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graphicEl>
                                              <a:dgm id="{BEF1D06D-0CDA-4B4C-85A5-1B08EA331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graphicEl>
                                              <a:dgm id="{BEF1D06D-0CDA-4B4C-85A5-1B08EA331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ADB864C-0B3F-488E-BB32-459BD4476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graphicEl>
                                              <a:dgm id="{1ADB864C-0B3F-488E-BB32-459BD4476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graphicEl>
                                              <a:dgm id="{1ADB864C-0B3F-488E-BB32-459BD4476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4C2EB1F-E8F5-429B-8A88-C90D29FBF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graphicEl>
                                              <a:dgm id="{C4C2EB1F-E8F5-429B-8A88-C90D29FBF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graphicEl>
                                              <a:dgm id="{C4C2EB1F-E8F5-429B-8A88-C90D29FBF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9106ABC-1ED3-4360-8A77-726B1B69B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graphicEl>
                                              <a:dgm id="{A9106ABC-1ED3-4360-8A77-726B1B69B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graphicEl>
                                              <a:dgm id="{A9106ABC-1ED3-4360-8A77-726B1B69B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D4983AD-B753-42BB-BD77-F40A85931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graphicEl>
                                              <a:dgm id="{0D4983AD-B753-42BB-BD77-F40A85931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graphicEl>
                                              <a:dgm id="{0D4983AD-B753-42BB-BD77-F40A85931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33D07DC-5E7F-474A-8A82-339E135AF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graphicEl>
                                              <a:dgm id="{A33D07DC-5E7F-474A-8A82-339E135AF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graphicEl>
                                              <a:dgm id="{A33D07DC-5E7F-474A-8A82-339E135AF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C17C85F-2CBE-4CCC-9520-9631DE540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graphicEl>
                                              <a:dgm id="{5C17C85F-2CBE-4CCC-9520-9631DE540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graphicEl>
                                              <a:dgm id="{5C17C85F-2CBE-4CCC-9520-9631DE540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0CB911F-A76E-4409-8CD6-9A09745A0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graphicEl>
                                              <a:dgm id="{90CB911F-A76E-4409-8CD6-9A09745A0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graphicEl>
                                              <a:dgm id="{90CB911F-A76E-4409-8CD6-9A09745A0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208D28F-C96B-4E25-8343-A0671C102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graphicEl>
                                              <a:dgm id="{C208D28F-C96B-4E25-8343-A0671C102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graphicEl>
                                              <a:dgm id="{C208D28F-C96B-4E25-8343-A0671C102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uradod\Desktop\IMAGENES COCA COLA\ESY-0035247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7" b="5698"/>
          <a:stretch/>
        </p:blipFill>
        <p:spPr bwMode="auto">
          <a:xfrm>
            <a:off x="6300343" y="2633643"/>
            <a:ext cx="5890070" cy="422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38" y="5994536"/>
            <a:ext cx="2088232" cy="68389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0"/>
            <a:ext cx="12190413" cy="693490"/>
          </a:xfrm>
          <a:prstGeom prst="rect">
            <a:avLst/>
          </a:prstGeom>
          <a:solidFill>
            <a:srgbClr val="DD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576895434"/>
              </p:ext>
            </p:extLst>
          </p:nvPr>
        </p:nvGraphicFramePr>
        <p:xfrm>
          <a:off x="334566" y="2349674"/>
          <a:ext cx="7235597" cy="71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4 Flecha abajo"/>
          <p:cNvSpPr/>
          <p:nvPr/>
        </p:nvSpPr>
        <p:spPr>
          <a:xfrm>
            <a:off x="3502918" y="3499701"/>
            <a:ext cx="576064" cy="1010213"/>
          </a:xfrm>
          <a:prstGeom prst="downArrow">
            <a:avLst/>
          </a:prstGeom>
          <a:solidFill>
            <a:srgbClr val="DD2F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 rot="5400000">
            <a:off x="3311105" y="3765624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Canales</a:t>
            </a:r>
            <a:endParaRPr 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50" y="4334759"/>
            <a:ext cx="445369" cy="457090"/>
          </a:xfrm>
          <a:prstGeom prst="rect">
            <a:avLst/>
          </a:prstGeom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22" y="4340649"/>
            <a:ext cx="466758" cy="451199"/>
          </a:xfrm>
          <a:prstGeom prst="rect">
            <a:avLst/>
          </a:prstGeom>
        </p:spPr>
      </p:pic>
      <p:pic>
        <p:nvPicPr>
          <p:cNvPr id="14" name="13 Imagen" descr="Recorte de pantalla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58" y="4941962"/>
            <a:ext cx="388081" cy="383106"/>
          </a:xfrm>
          <a:prstGeom prst="rect">
            <a:avLst/>
          </a:prstGeom>
        </p:spPr>
      </p:pic>
      <p:pic>
        <p:nvPicPr>
          <p:cNvPr id="15" name="14 Imagen" descr="Recorte de pantalla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22" y="4829468"/>
            <a:ext cx="563733" cy="544542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561022" y="4797946"/>
            <a:ext cx="603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Century Gothic" panose="020B0502020202020204" pitchFamily="34" charset="0"/>
              </a:rPr>
              <a:t>Medios que cubren la fuente de entretenimiento, estilo de vida, cultura y salud.</a:t>
            </a:r>
            <a:endParaRPr lang="es-CO" sz="2000" dirty="0">
              <a:latin typeface="Century Gothic" panose="020B0502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813652" y="5812091"/>
            <a:ext cx="2161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err="1" smtClean="0"/>
              <a:t>Viralizar</a:t>
            </a:r>
            <a:r>
              <a:rPr lang="es-CO" sz="1600" dirty="0" smtClean="0"/>
              <a:t> los testimonios</a:t>
            </a:r>
          </a:p>
          <a:p>
            <a:pPr algn="ctr"/>
            <a:r>
              <a:rPr lang="es-CO" sz="1600" dirty="0"/>
              <a:t>e</a:t>
            </a:r>
            <a:r>
              <a:rPr lang="es-CO" sz="1600" dirty="0" smtClean="0"/>
              <a:t>n redes sociales</a:t>
            </a:r>
            <a:endParaRPr lang="es-CO" sz="16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75851" y="119754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atin typeface="Century Gothic" panose="020B0502020202020204" pitchFamily="34" charset="0"/>
              </a:rPr>
              <a:t>La Noticia </a:t>
            </a:r>
          </a:p>
          <a:p>
            <a:pPr algn="ctr"/>
            <a:r>
              <a:rPr lang="es-CO" sz="1400" b="1" dirty="0" smtClean="0">
                <a:latin typeface="Century Gothic" panose="020B0502020202020204" pitchFamily="34" charset="0"/>
              </a:rPr>
              <a:t>(al haber recolectado el material de las cápsulas)</a:t>
            </a:r>
            <a:endParaRPr lang="es-CO" sz="1400" b="1" i="1" dirty="0">
              <a:latin typeface="Century Gothic" panose="020B0502020202020204" pitchFamily="34" charset="0"/>
            </a:endParaRPr>
          </a:p>
        </p:txBody>
      </p:sp>
      <p:pic>
        <p:nvPicPr>
          <p:cNvPr id="16" name="15 Imagen" descr="Recorte de pantall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3" y="5935317"/>
            <a:ext cx="952751" cy="608563"/>
          </a:xfrm>
          <a:prstGeom prst="rect">
            <a:avLst/>
          </a:prstGeom>
        </p:spPr>
      </p:pic>
      <p:pic>
        <p:nvPicPr>
          <p:cNvPr id="20" name="19 Imagen" descr="Recorte de pantalla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20" y="5806058"/>
            <a:ext cx="1320044" cy="810884"/>
          </a:xfrm>
          <a:prstGeom prst="rect">
            <a:avLst/>
          </a:prstGeom>
        </p:spPr>
      </p:pic>
      <p:pic>
        <p:nvPicPr>
          <p:cNvPr id="21" name="20 Imagen" descr="Recorte de pantall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75" y="5972418"/>
            <a:ext cx="956757" cy="534359"/>
          </a:xfrm>
          <a:prstGeom prst="rect">
            <a:avLst/>
          </a:prstGeom>
        </p:spPr>
      </p:pic>
      <p:pic>
        <p:nvPicPr>
          <p:cNvPr id="28" name="27 Imagen" descr="Recorte de pantalla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01" y="5955466"/>
            <a:ext cx="616511" cy="606726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262102" y="117426"/>
            <a:ext cx="1180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Las cápsulas del movimiento - Sensibilización</a:t>
            </a:r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www.personeriacali.gov.co/images/prensa/logos/elpaislogo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6" b="21678"/>
          <a:stretch/>
        </p:blipFill>
        <p:spPr bwMode="auto">
          <a:xfrm>
            <a:off x="5336404" y="6102174"/>
            <a:ext cx="1108415" cy="46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lcolombiano.com/BancoMedios/Imagenes/el-colombiano-640x280-0402201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9" r="25441"/>
          <a:stretch/>
        </p:blipFill>
        <p:spPr bwMode="auto">
          <a:xfrm>
            <a:off x="406574" y="5934048"/>
            <a:ext cx="736726" cy="66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06574" y="3490399"/>
            <a:ext cx="27172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</a:t>
            </a:r>
            <a:r>
              <a:rPr lang="es-CO" dirty="0" smtClean="0"/>
              <a:t>ontenido editorial</a:t>
            </a:r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4483215" y="3434140"/>
            <a:ext cx="144013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Infografías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63667" y="3993732"/>
            <a:ext cx="222862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C</a:t>
            </a:r>
            <a:r>
              <a:rPr lang="es-CO" dirty="0" smtClean="0"/>
              <a:t>ontenido digital</a:t>
            </a:r>
            <a:endParaRPr lang="es-CO" dirty="0"/>
          </a:p>
        </p:txBody>
      </p:sp>
      <p:sp>
        <p:nvSpPr>
          <p:cNvPr id="17" name="16 CuadroTexto"/>
          <p:cNvSpPr txBox="1"/>
          <p:nvPr/>
        </p:nvSpPr>
        <p:spPr>
          <a:xfrm flipH="1">
            <a:off x="4547648" y="3934901"/>
            <a:ext cx="160034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Gacetillas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3147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38" y="5994536"/>
            <a:ext cx="2088232" cy="68389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0"/>
            <a:ext cx="12190413" cy="693490"/>
          </a:xfrm>
          <a:prstGeom prst="rect">
            <a:avLst/>
          </a:prstGeom>
          <a:solidFill>
            <a:srgbClr val="DD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262101" y="54357"/>
            <a:ext cx="1192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 Organización Nacional del Movimiento - Promoción </a:t>
            </a:r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26854" y="890350"/>
            <a:ext cx="6478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latin typeface="Century Gothic" panose="020B0502020202020204" pitchFamily="34" charset="0"/>
              </a:rPr>
              <a:t>La Organización Nacional del Movimiento</a:t>
            </a:r>
            <a:endParaRPr lang="es-CO" sz="2400" dirty="0">
              <a:latin typeface="Century Gothic" panose="020B0502020202020204" pitchFamily="34" charset="0"/>
            </a:endParaRPr>
          </a:p>
        </p:txBody>
      </p:sp>
      <p:sp>
        <p:nvSpPr>
          <p:cNvPr id="24" name="23 Flecha abajo"/>
          <p:cNvSpPr/>
          <p:nvPr/>
        </p:nvSpPr>
        <p:spPr>
          <a:xfrm>
            <a:off x="5735166" y="1557586"/>
            <a:ext cx="504056" cy="792088"/>
          </a:xfrm>
          <a:prstGeom prst="downArrow">
            <a:avLst/>
          </a:prstGeom>
          <a:solidFill>
            <a:srgbClr val="DD2F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1348305" y="2565698"/>
            <a:ext cx="9427421" cy="1323439"/>
          </a:xfrm>
          <a:prstGeom prst="rect">
            <a:avLst/>
          </a:prstGeom>
          <a:ln w="38100">
            <a:solidFill>
              <a:srgbClr val="DD2F2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latin typeface="Century Gothic" panose="020B0502020202020204" pitchFamily="34" charset="0"/>
              </a:rPr>
              <a:t>Es una organización simbólica que permitirá crear un </a:t>
            </a:r>
            <a:r>
              <a:rPr lang="es-CO" sz="2000" dirty="0">
                <a:latin typeface="Century Gothic" panose="020B0502020202020204" pitchFamily="34" charset="0"/>
              </a:rPr>
              <a:t>voz a </a:t>
            </a:r>
            <a:r>
              <a:rPr lang="es-CO" sz="2000" dirty="0" smtClean="0">
                <a:latin typeface="Century Gothic" panose="020B0502020202020204" pitchFamily="34" charset="0"/>
              </a:rPr>
              <a:t>voz para promover estilos de vida activos y saludables a través de acciones cotidianas. Esta organización tendrá vida en redes sociales y en su propia página web.</a:t>
            </a:r>
            <a:endParaRPr lang="es-CO" sz="2000" dirty="0">
              <a:latin typeface="Century Gothic" panose="020B0502020202020204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708883" y="4025440"/>
            <a:ext cx="8778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latin typeface="Century Gothic" panose="020B0502020202020204" pitchFamily="34" charset="0"/>
              </a:rPr>
              <a:t>¿Cómo se invitará a los colombianos a hacer parte de ella?</a:t>
            </a:r>
            <a:endParaRPr lang="es-CO" sz="2400" dirty="0">
              <a:latin typeface="Century Gothic" panose="020B0502020202020204" pitchFamily="34" charset="0"/>
            </a:endParaRPr>
          </a:p>
        </p:txBody>
      </p:sp>
      <p:pic>
        <p:nvPicPr>
          <p:cNvPr id="26" name="25 Imagen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9" y="5013970"/>
            <a:ext cx="445369" cy="457090"/>
          </a:xfrm>
          <a:prstGeom prst="rect">
            <a:avLst/>
          </a:prstGeom>
        </p:spPr>
      </p:pic>
      <p:pic>
        <p:nvPicPr>
          <p:cNvPr id="29" name="28 Imagen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1" y="5019860"/>
            <a:ext cx="466758" cy="451199"/>
          </a:xfrm>
          <a:prstGeom prst="rect">
            <a:avLst/>
          </a:prstGeom>
        </p:spPr>
      </p:pic>
      <p:pic>
        <p:nvPicPr>
          <p:cNvPr id="30" name="29 Imagen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7" y="5621173"/>
            <a:ext cx="388081" cy="383106"/>
          </a:xfrm>
          <a:prstGeom prst="rect">
            <a:avLst/>
          </a:prstGeom>
        </p:spPr>
      </p:pic>
      <p:pic>
        <p:nvPicPr>
          <p:cNvPr id="31" name="30 Imagen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1" y="5508679"/>
            <a:ext cx="563733" cy="544542"/>
          </a:xfrm>
          <a:prstGeom prst="rect">
            <a:avLst/>
          </a:prstGeom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9"/>
          <a:stretch/>
        </p:blipFill>
        <p:spPr bwMode="auto">
          <a:xfrm>
            <a:off x="3681010" y="5374010"/>
            <a:ext cx="1207453" cy="11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44168" y="1621463"/>
            <a:ext cx="4714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latin typeface="Century Gothic" panose="020B0502020202020204" pitchFamily="34" charset="0"/>
              </a:rPr>
              <a:t>“Cambio </a:t>
            </a:r>
            <a:r>
              <a:rPr lang="es-CO" sz="2000" dirty="0">
                <a:latin typeface="Century Gothic" panose="020B0502020202020204" pitchFamily="34" charset="0"/>
              </a:rPr>
              <a:t>mis hábitos de vida por mí mismo”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789290" y="1621463"/>
            <a:ext cx="5066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latin typeface="Century Gothic" panose="020B0502020202020204" pitchFamily="34" charset="0"/>
              </a:rPr>
              <a:t>“</a:t>
            </a:r>
            <a:r>
              <a:rPr lang="es-CO" sz="2000" dirty="0" smtClean="0">
                <a:latin typeface="Century Gothic" panose="020B0502020202020204" pitchFamily="34" charset="0"/>
              </a:rPr>
              <a:t>Invito </a:t>
            </a:r>
            <a:r>
              <a:rPr lang="es-CO" sz="2000" dirty="0">
                <a:latin typeface="Century Gothic" panose="020B0502020202020204" pitchFamily="34" charset="0"/>
              </a:rPr>
              <a:t>a los demás a cambiar sus hábitos de vida”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207" y="4800611"/>
            <a:ext cx="924891" cy="1221471"/>
          </a:xfrm>
          <a:prstGeom prst="rect">
            <a:avLst/>
          </a:prstGeom>
        </p:spPr>
      </p:pic>
      <p:sp>
        <p:nvSpPr>
          <p:cNvPr id="35" name="34 Rectángulo"/>
          <p:cNvSpPr/>
          <p:nvPr/>
        </p:nvSpPr>
        <p:spPr>
          <a:xfrm>
            <a:off x="3286022" y="4973900"/>
            <a:ext cx="1997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latin typeface="Century Gothic" panose="020B0502020202020204" pitchFamily="34" charset="0"/>
              </a:rPr>
              <a:t>Cápsulas</a:t>
            </a:r>
            <a:endParaRPr lang="es-CO" sz="2000" dirty="0">
              <a:latin typeface="Century Gothic" panose="020B0502020202020204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9282355" y="4967031"/>
            <a:ext cx="1997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latin typeface="Century Gothic" panose="020B0502020202020204" pitchFamily="34" charset="0"/>
              </a:rPr>
              <a:t>Por venta de</a:t>
            </a:r>
          </a:p>
          <a:p>
            <a:pPr algn="ctr"/>
            <a:r>
              <a:rPr lang="es-CO" sz="2000" dirty="0" smtClean="0">
                <a:latin typeface="Century Gothic" panose="020B0502020202020204" pitchFamily="34" charset="0"/>
              </a:rPr>
              <a:t>producto</a:t>
            </a:r>
            <a:endParaRPr lang="es-CO" sz="2000" dirty="0">
              <a:latin typeface="Century Gothic" panose="020B0502020202020204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50590" y="6079862"/>
            <a:ext cx="199742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Redes</a:t>
            </a:r>
            <a:endParaRPr lang="es-CO" dirty="0"/>
          </a:p>
        </p:txBody>
      </p:sp>
      <p:sp>
        <p:nvSpPr>
          <p:cNvPr id="38" name="37 Rectángulo"/>
          <p:cNvSpPr/>
          <p:nvPr/>
        </p:nvSpPr>
        <p:spPr>
          <a:xfrm>
            <a:off x="5815585" y="6034276"/>
            <a:ext cx="2536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latin typeface="Century Gothic" panose="020B0502020202020204" pitchFamily="34" charset="0"/>
              </a:rPr>
              <a:t>Activaciones en punto de venta</a:t>
            </a:r>
          </a:p>
        </p:txBody>
      </p:sp>
      <p:pic>
        <p:nvPicPr>
          <p:cNvPr id="2050" name="Picture 2" descr="C:\Users\juradod\Desktop\IMAGENES COCA COLA\Y9H-156198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1"/>
          <a:stretch/>
        </p:blipFill>
        <p:spPr bwMode="auto">
          <a:xfrm>
            <a:off x="6325114" y="5054159"/>
            <a:ext cx="1517820" cy="9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869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radod\Desktop\IMAGENES COCA COLA\XE1-9376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r="21553" b="5593"/>
          <a:stretch/>
        </p:blipFill>
        <p:spPr bwMode="auto">
          <a:xfrm>
            <a:off x="870798" y="2723266"/>
            <a:ext cx="2149321" cy="24474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38" y="5994536"/>
            <a:ext cx="2088232" cy="68389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0"/>
            <a:ext cx="12190413" cy="693490"/>
          </a:xfrm>
          <a:prstGeom prst="rect">
            <a:avLst/>
          </a:prstGeom>
          <a:solidFill>
            <a:srgbClr val="DD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1232850" y="6218942"/>
            <a:ext cx="49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latin typeface="Century Gothic" panose="020B0502020202020204" pitchFamily="34" charset="0"/>
              </a:rPr>
              <a:t>Somos noticia nuevamente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2101" y="54357"/>
            <a:ext cx="1192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 Organización Nacional del Movimiento - Promoción </a:t>
            </a:r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38622" y="890350"/>
            <a:ext cx="1072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latin typeface="Century Gothic" panose="020B0502020202020204" pitchFamily="34" charset="0"/>
              </a:rPr>
              <a:t>“Coca Cola crea la Organización Nacional del </a:t>
            </a:r>
            <a:r>
              <a:rPr lang="es-CO" sz="2800" b="1" dirty="0" smtClean="0">
                <a:latin typeface="Century Gothic" panose="020B0502020202020204" pitchFamily="34" charset="0"/>
              </a:rPr>
              <a:t>Movimiento”</a:t>
            </a:r>
            <a:endParaRPr lang="es-CO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542" y="1727150"/>
            <a:ext cx="371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latin typeface="Century Gothic" panose="020B0502020202020204" pitchFamily="34" charset="0"/>
              </a:rPr>
              <a:t>La ONM se toma los Centros Comerciales del país y apaga todas sus escaleras eléctricas</a:t>
            </a:r>
            <a:endParaRPr lang="es-CO" sz="1600" dirty="0"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9896" y="5242768"/>
            <a:ext cx="3285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latin typeface="Century Gothic" panose="020B0502020202020204" pitchFamily="34" charset="0"/>
              </a:rPr>
              <a:t>Una invitación  a moverse que se convierte en noticia por su impacto nacional</a:t>
            </a:r>
            <a:endParaRPr lang="es-CO" sz="1600" dirty="0">
              <a:latin typeface="Century Gothic" panose="020B0502020202020204" pitchFamily="34" charset="0"/>
            </a:endParaRPr>
          </a:p>
        </p:txBody>
      </p:sp>
      <p:pic>
        <p:nvPicPr>
          <p:cNvPr id="14" name="13 Imagen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65" y="3192365"/>
            <a:ext cx="445369" cy="457090"/>
          </a:xfrm>
          <a:prstGeom prst="rect">
            <a:avLst/>
          </a:prstGeom>
        </p:spPr>
      </p:pic>
      <p:pic>
        <p:nvPicPr>
          <p:cNvPr id="15" name="14 Imagen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137" y="3198255"/>
            <a:ext cx="466758" cy="451199"/>
          </a:xfrm>
          <a:prstGeom prst="rect">
            <a:avLst/>
          </a:prstGeom>
        </p:spPr>
      </p:pic>
      <p:pic>
        <p:nvPicPr>
          <p:cNvPr id="16" name="15 Imagen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73" y="3799568"/>
            <a:ext cx="388081" cy="383106"/>
          </a:xfrm>
          <a:prstGeom prst="rect">
            <a:avLst/>
          </a:prstGeom>
        </p:spPr>
      </p:pic>
      <p:pic>
        <p:nvPicPr>
          <p:cNvPr id="17" name="16 Imagen" descr="Recorte de pantall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137" y="3687074"/>
            <a:ext cx="563733" cy="544542"/>
          </a:xfrm>
          <a:prstGeom prst="rect">
            <a:avLst/>
          </a:prstGeom>
        </p:spPr>
      </p:pic>
      <p:pic>
        <p:nvPicPr>
          <p:cNvPr id="1026" name="Picture 2" descr="D:\Ortega\Documentos\Young Lions\Documentos Finales\ESY-00561063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3"/>
          <a:stretch/>
        </p:blipFill>
        <p:spPr bwMode="auto">
          <a:xfrm>
            <a:off x="5071364" y="2637706"/>
            <a:ext cx="1621358" cy="25221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063252" y="1590685"/>
            <a:ext cx="3688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latin typeface="Century Gothic" panose="020B0502020202020204" pitchFamily="34" charset="0"/>
              </a:rPr>
              <a:t>Hallaremos un Key </a:t>
            </a:r>
            <a:r>
              <a:rPr lang="es-CO" sz="1600" dirty="0" err="1" smtClean="0">
                <a:latin typeface="Century Gothic" panose="020B0502020202020204" pitchFamily="34" charset="0"/>
              </a:rPr>
              <a:t>Opinion</a:t>
            </a:r>
            <a:r>
              <a:rPr lang="es-CO" sz="1600" dirty="0" smtClean="0">
                <a:latin typeface="Century Gothic" panose="020B0502020202020204" pitchFamily="34" charset="0"/>
              </a:rPr>
              <a:t> </a:t>
            </a:r>
            <a:r>
              <a:rPr lang="es-CO" sz="1600" dirty="0" err="1" smtClean="0">
                <a:latin typeface="Century Gothic" panose="020B0502020202020204" pitchFamily="34" charset="0"/>
              </a:rPr>
              <a:t>Former</a:t>
            </a:r>
            <a:r>
              <a:rPr lang="es-CO" sz="1600" dirty="0" smtClean="0">
                <a:latin typeface="Century Gothic" panose="020B0502020202020204" pitchFamily="34" charset="0"/>
              </a:rPr>
              <a:t> que nos permita contar en medios la importancia de moverse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119530" y="5205308"/>
            <a:ext cx="3285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latin typeface="Century Gothic" panose="020B0502020202020204" pitchFamily="34" charset="0"/>
              </a:rPr>
              <a:t>Será un validador del tema que nos ayudará a ser noticia  en medios de estilo de vida y salud</a:t>
            </a:r>
          </a:p>
        </p:txBody>
      </p:sp>
      <p:pic>
        <p:nvPicPr>
          <p:cNvPr id="1027" name="Picture 3" descr="D:\Ortega\Documentos\Young Lions\Documentos Finales\ESY-002124210 (1)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5"/>
          <a:stretch/>
        </p:blipFill>
        <p:spPr bwMode="auto">
          <a:xfrm>
            <a:off x="8339785" y="3021912"/>
            <a:ext cx="2258411" cy="14880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18542" y="3357786"/>
            <a:ext cx="661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/>
              <a:t>1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222584" y="3334001"/>
            <a:ext cx="661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/>
              <a:t>2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547697" y="3217248"/>
            <a:ext cx="661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/>
              <a:t>3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950637" y="1704504"/>
            <a:ext cx="4193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latin typeface="Century Gothic" panose="020B0502020202020204" pitchFamily="34" charset="0"/>
              </a:rPr>
              <a:t>Los canales Virtuales nos permitirán difundir mensajes positivos del movimiento para los miembros de la organización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8471470" y="4653930"/>
            <a:ext cx="3285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dirty="0" smtClean="0">
                <a:latin typeface="Century Gothic" panose="020B0502020202020204" pitchFamily="34" charset="0"/>
              </a:rPr>
              <a:t>“Usar las escaleras en lugar del ascensor te hace perder 9 calorías. ¿Qué pasaría si lo haces todos los días?”</a:t>
            </a:r>
          </a:p>
        </p:txBody>
      </p:sp>
    </p:spTree>
    <p:extLst>
      <p:ext uri="{BB962C8B-B14F-4D97-AF65-F5344CB8AC3E}">
        <p14:creationId xmlns:p14="http://schemas.microsoft.com/office/powerpoint/2010/main" val="1471545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uradod\Desktop\IMAGENES COCA COLA\CUL-44ddt0730r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2" b="4555"/>
          <a:stretch/>
        </p:blipFill>
        <p:spPr bwMode="auto">
          <a:xfrm>
            <a:off x="7872138" y="267779"/>
            <a:ext cx="4318275" cy="659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38" y="5994536"/>
            <a:ext cx="2088232" cy="68389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0"/>
            <a:ext cx="12190413" cy="693490"/>
          </a:xfrm>
          <a:prstGeom prst="rect">
            <a:avLst/>
          </a:prstGeom>
          <a:solidFill>
            <a:srgbClr val="DD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262102" y="117426"/>
            <a:ext cx="11809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FORO “Los hábitos de vida en el siglo XXI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” - Validación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258627504"/>
              </p:ext>
            </p:extLst>
          </p:nvPr>
        </p:nvGraphicFramePr>
        <p:xfrm>
          <a:off x="-529530" y="1071533"/>
          <a:ext cx="9001000" cy="5454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8183438" y="79859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Una invitación a ponerse en movimiento</a:t>
            </a:r>
            <a:endParaRPr lang="es-CO" sz="2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941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D3FAC4-EA52-45F7-9A56-3388E19CF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00D3FAC4-EA52-45F7-9A56-3388E19CF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00D3FAC4-EA52-45F7-9A56-3388E19CF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A76371-1FE5-4B49-8C1E-551A482E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F9A76371-1FE5-4B49-8C1E-551A482E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F9A76371-1FE5-4B49-8C1E-551A482E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65466E-2BC1-4C79-9E69-8EC415490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BF65466E-2BC1-4C79-9E69-8EC415490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BF65466E-2BC1-4C79-9E69-8EC415490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4D6A3F-5435-41D2-A8F3-230153406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014D6A3F-5435-41D2-A8F3-230153406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014D6A3F-5435-41D2-A8F3-230153406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00D5A4-6BA9-4604-979A-619D72E23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CF00D5A4-6BA9-4604-979A-619D72E23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CF00D5A4-6BA9-4604-979A-619D72E23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10B9F3-F2C9-49FB-840E-D093473D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D610B9F3-F2C9-49FB-840E-D093473D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D610B9F3-F2C9-49FB-840E-D093473D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0D905F-BB04-4AB6-9B01-1950C0C21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A20D905F-BB04-4AB6-9B01-1950C0C21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A20D905F-BB04-4AB6-9B01-1950C0C21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A2B333-12E0-4E9B-8096-505A8154B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5FA2B333-12E0-4E9B-8096-505A8154B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5FA2B333-12E0-4E9B-8096-505A8154B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C8C879-4B66-4117-9EF1-5E5AE63C3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A0C8C879-4B66-4117-9EF1-5E5AE63C3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A0C8C879-4B66-4117-9EF1-5E5AE63C3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7CE561-34D7-451D-A1FF-8AE472CD5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CC7CE561-34D7-451D-A1FF-8AE472CD5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CC7CE561-34D7-451D-A1FF-8AE472CD5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317019-6F99-4D63-9F90-BC4800190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DD317019-6F99-4D63-9F90-BC4800190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DD317019-6F99-4D63-9F90-BC4800190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t1.gstatic.com/images?q=tbn:ANd9GcQJHBEo6zBAtWZnb1g4QDC9cQ0H8UWSg05tBbBjSWpCxLLOQifqq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66" y="2756329"/>
            <a:ext cx="984250" cy="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uradod\Desktop\IMAGENES COCA COLA\ISK-ISPC02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-10790" r="37785" b="12704"/>
          <a:stretch/>
        </p:blipFill>
        <p:spPr bwMode="auto">
          <a:xfrm>
            <a:off x="6919985" y="-314622"/>
            <a:ext cx="5295901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117309116"/>
              </p:ext>
            </p:extLst>
          </p:nvPr>
        </p:nvGraphicFramePr>
        <p:xfrm>
          <a:off x="2022264" y="1326307"/>
          <a:ext cx="4360974" cy="570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38" y="5994536"/>
            <a:ext cx="2088232" cy="68389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0"/>
            <a:ext cx="12190413" cy="693490"/>
          </a:xfrm>
          <a:prstGeom prst="rect">
            <a:avLst/>
          </a:prstGeom>
          <a:solidFill>
            <a:srgbClr val="DD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9191550" y="720409"/>
            <a:ext cx="3152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Una invitación a ponerse en movimiento</a:t>
            </a:r>
            <a:endParaRPr lang="es-CO" sz="2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03090" y="909514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3200" b="1" dirty="0">
                <a:latin typeface="Century Gothic" panose="020B0502020202020204" pitchFamily="34" charset="0"/>
              </a:rPr>
              <a:t>Las noticias</a:t>
            </a:r>
          </a:p>
        </p:txBody>
      </p:sp>
      <p:pic>
        <p:nvPicPr>
          <p:cNvPr id="12" name="Picture 4" descr="http://www.proexport.com.co/sites/default/files/imagecache/imagen-interna-245/logo_portafolio_min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2" b="32475"/>
          <a:stretch/>
        </p:blipFill>
        <p:spPr bwMode="auto">
          <a:xfrm>
            <a:off x="962794" y="1701602"/>
            <a:ext cx="1460004" cy="41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icesi.edu.co/investigaciones_publicaciones/images/stories/logo_el_tiempo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142120" y="2253556"/>
            <a:ext cx="1208670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data:image/jpeg;base64,/9j/4AAQSkZJRgABAQAAAQABAAD/2wCEAAkGBxQQERQUEBQVFRQVFRYVFBUXGBgXFhkXGBUaGBcVFR0cHCogGRolHBgUITEhJSkrLi4uFx8zODMsNygtLisBCgoKDg0OGxAQGywmHyQyLCwsLCwsLCwsLCwsNCwsLCwsLCwsLCwsLCwsLCwsLCwsLCwsLCwsLCwsLCwsLCwsLP/AABEIAMcA/gMBEQACEQEDEQH/xAAcAAEAAgIDAQAAAAAAAAAAAAAABgcEBQEDCAL/xABREAABAwICBAYKDA0EAgMAAAABAAIDBBEFEgYHITETQVFhcXMiMjQ1UlSBkaGxCBYXI0J0k7Kzw9HSFBUzNlNicoKSo8HE4iRDg8IlomPh8P/EABoBAQADAQEBAAAAAAAAAAAAAAADBAUBAgb/xAAxEQEAAgECAggFBAMBAQAAAAAAAQIDBBEFMRITITIzQVFxFSJSYZEUQoGhI2Kx0Qb/2gAMAwEAAhEDEQA/ALxQEBAQEBAQEBAQEBAQEBAQEBAQEBAQEBAQEBAQEBAQEBBEdKtPIsPnEMkUryWB92ZbWJIttIN+xVzT6K2evSiYR2yRWdmn91yn8Xn/AJf3lP8ACsnrDz10HuuU/i8/8v7yfC8nrB10HuuU/i8/8v7yfC8nrB10HuuU/i8/8v7yfC8nrB10Mmn1rUbu3ZOzpYHfNJXi3Dc0ctpd62re4ZppQ1BAjqGBx+C+7HeZ1lWvpctOdXuL1lvw6+5QPTlAQEBAQEBBi1bZiPenRg/rNJ9TgvVej5jTVLMTAvG6idzOZK305ipa9T57vHzNTU45i8H5SghlA44ZT6iL+hTxi01uV5j3h56Vo8mvZrWbG7JVUk0TuMAi/mdlKl+G9KN6WiXOu9YSHDNP6GoIAmDHHZlkBYb9J2elVsmizU7Zj8PcZKykscgcAWkEHcQbg9CqzG3N7faAgr6s1qwRyPjNPOSx7mEjg7EtcRcdlu2LRpw3JasW3jtRTmiHV7rlP4vP/L+8vXwvJ6w510HuuU/i8/8AL+8nwrJ6wddB7rlP4vP/AC/vJ8LyesHXQe65T+Lz/wAv7yfC8nrB10Huu0/i8/8AL+8nwrJ6wddCUaI6TsxKN8kbHsDH5CH5bk5Q64sTs2qnqNPOG3RmUlbdJvlA9CCldcfd7Pi7PnvW9wvwp91XNzQmKJzzlY1zneC1pcfMNq0rWisbzKLZ3/iyf9BP8lJ91eOux/VDvRsfiyf9BP8AJSfdTrsfrB0ZPxbP+gn+Sk+6nXY/WDo2Y0rCztwWnkcC0+kL1FonlLmz5tdeht8F0kqqM+8TOa3wHdlGf3TsHksq2XS4snOHqLzCyNGtaUUtmVreBfu4QbYj08bPLcc6yc/Db07adsf2nrlieawopQ8BzSHNIuCDcEcoKzZiY5pn2gICAgICAgIMWuw+KduWaNkjeR7Q4eleq3tWd6y5MRPNBcf1VQyAupHmF3gOu+M823a309C0cPEr17L9sIrYYnkgUsdfg8ls0kO3YQc0D/P2J6CAVoxOn1Mb7f8AqKenRNNG9ajXWZXMyHdwzLln77d7ekXHQqGfhk17cfb9klM0TzWRTVDJWh8bg9rhdrmkEEcoIWXMTE7Snebsb7qqOvl+kcvq8Hh19lG3OXRBSSSAmOOR4GwljHOtzHKDZerXrXvS5ETPJ2/iufxef5KT7q89dj+qHejJ+K5/0E/yUn3V3rsf1QdGx+K5/F5/kpPurnXY/qg6MsUixsd/GPtUsbTycW7qT7ln6/6tiweKeJC1i5LFWYlEFK64+72fF2fPet7hfhT7qubvMXVR3zj6uX1Be+JeDP8ADmLvL0Xzy2ICDqmp2vFnta4HeCAR6V2LTHKXNt0bxbV9Q1FzwXBO8KI5PQOxPlCs49Zmpyl5nHWVf4/qwqYLupnCoYPg7Gy+bc7yELTwcTpaNrxtKG2GfJB5Yy1xa4FrgbOa4WIPIQdoWlW0WjeOSGd4bvRjSyow93vTs0d+yhdfIeXL4J5x5iq+p0lM0cu17reayuvRfSeHEI88Js4flI3duw8/KOcbF89mwXwztaFqtotybtQvQg4QcoCDhBygICDorKRkzHMla17HCzmuFwV2tprO9SY3VPppq3dCHTUIc+MbXQ73tHLH4Q5t/StnS8R3+XJ+Ve+LzhFdF9KZ8PfeF14ybvid2juUjwXc48t1d1Gkx547efqjre1Wsrp+FlkktbO977b7ZnE2596npXo1ivo8zO8rT1J/kKnrm/MCxeK9+vssYeSyVlJhdBcHmbFu6J+ul+kcvrtP3K+yjbnK1NSncs/X/VsWJxTxIWcXJYqzUogpXXH3wZ8XZ8963uF+FPuq5u8xdVHfOPq5fUFJxLwfw5i7y9F86tiAgICAg0mkmi1NXttOzswOxlbskb0HjHMbhTYdRfFO9ZeZrEqX0s0Rmw5/Z9nE42ZMBs/ZePgu9B4l9BptZTP9p9FW9Jq1OF4lJSytmgdlew7DxEcbXDjaeRTZsVclJizkTt2rywnTWGamZK+7HuHZRWJcHDfb9XkK+L1urw6W81m28/ZLOpxxHbLDq9MnH8lGAOVxufMPtWHl43ae5Xb3Vb6/6YaubSKpd/uW/ZACo34lqL/u/CvOsyT5sc4rOf8Aek/iKh/WZ/rl4nUZfVy3F5xumk/iXY1meP3yRqMkebKg0mqG73h3M5o/pZT04pqa+e6WusyRzbaj0y4po/3mG/oP2rQw8b7dslfwsU19f3QkNBikU497eDyjcR0jetfBq8WaPllcplpfuyzVYSC6CCttY2gYkDqmjbaQdlLEBskHG5o8P19K1NDrZpPQvyQ5Me/bCpQt1WW1qT/IVPXN+YFhcV79fZZw8pWSstMICDzPi3dE/XS/SOX1uDuV9lG3OVp6lO5Z+v8Aq2LF4p4keyzi5LFWYlEFK64++DPi7PnvW9wrwp91bNzYuqjvnH1cvqCk4l4P4ecXeXovnVsQEBAQEBBgY3wPAvbUhpicC1zXbbg8QHKo8mprp46yZ22eMlq1rvbkqClwGGJ7i27xmOTPvDb9jcctuNYnEf8A6LUaqOhX5a/9Y2TP0p7OTZr56ZmeaB9wQOkNmNc48gF17pivedqxMvdcdrd2G3ptFqh+8NZ+0dvmF1fx8J1F+cbLFdFknmzG6GSccrR5CVZjgmTztCX9BPq4fobJxSMPSCFyeCZPqhydBPqwqnRqoZ8APH6pv6CquXheop27b+yK2iyRy7WpkjLTZwLTyEWKo2pak7TGyvatq96HDXEEEEgjcRsPnXmtprO8OVtNeST4LpWW2bUbW/pOMftDj6VuaPi0x8uXl6tHDrfK/wCUwikDgC0gg7QRuX0VbxaN4aETE9sPtenRBUGtTRIQuNXA20bz780bmvO6Qcgcd/Pt41tcO1e/+O8+yvlp5w22pP8AIVPXN+YFDxTv1esPJZKy0wgIPM+Ld0T9dL9I5fW4O5HtCjbnK09Sncs/X/VsWLxTxYWcXJYqzEogpXXH3wZ8XZ8963uF+FPuq5u8xdVHfOPq5fUFJxLwfw5i7y9F86tiAgICAg6K2qbCwvebNaNv2DnUWbNXFSb25PN7xWN5Vxi2JvqX5n7AO0bxNH286+O1ervqL7zy9GLmzzln7MMNvYDaTsAG8nmVWIm07Qg2mZ2hKsG0TuA6p8kY/wCx/oFvaPhG/wA2b8NLDovO6VU9M2MWY0NHIBZb2PFTHG1Y2X61ivJ3KR6EBAQY1ZQxzC0jQ4c42+Q8SgzafHlja8PF8dbxtaEQxvRd0QL4LvZxt+EOjwh6V89reFWx/Pj7Y9Gdn0cx20/COLGUJ+7c6O42ad2V5JiO8eCeUc3KFqcP184LdG3dlc02p6Hy25LAY4EAjaDtBX1dZiY3hrvpeh01lMyWN0cgDmPaWuB3EEWIXYtNZ3hyY3Q/VvgzqF1bA65DZ2ljvCYWDK7ptsPOCrmsz9d0bfZ4x123hNlSSCAg8z4t3RP10v0jl9bh8OP4Ubc5WnqU7ln6/wCrYsXiniws4uSxVmJRBSuuPvgz4uz571vcL8KfdVzd5i6qO+cfVy+oKTiXg/hzF3l6L51bEBAQEBBBNMcS4SXgmnsY9/O7/wCl8txbVTkydXXlH/WXrc0zboQjxWOz+xN9FMDEbRLIOzcOxB+CPtK+n4ZoIpXrL85/psaXTRSOlPNJVtLggICAgICAubCI6T6PknhYG3JNnsHKfhD+qwOJcNmZ6eKPeFDU6XpfNTmYRoludUm//wAY3fvHj8iaTg8dlsv4cw6KI7bpXFGGgNaLACwA3ADiW9WsVjaGhHY+16BBxl2340HKAgIPM+Ld0T9dL9I5fW4fDj+FG3OVp6lO5Z+v+rYsXiniws4uSxVmJRBSuuPvgz4uz571vcL8KfdVzd5i6qO+cfVy+oKTiXg/hzF3l6L51bEBAQEHVVzZGOcfgtJ8wUea/QpNvR5tO0TKqnyFxLnb3Ek9JNyvhL2m1ptL5+1ptaZlsNHaLhqhjT2o7N3Q3i89lb0GDrc8R5R2p9Lj6eTt8lkhfaRGzbcoCAgICAgICAuAuggICAgICAg8z4t3RP10v0jl9bg7ke0KNucrT1Kdyz9f9WxYvFPFhZxclirMSiCldcfd7Pi7PnvW9wvwp91XN3mLqo75x9XL6gpOJeD+HMXeXovnVsQEBAQa3SM2pZv2CqXEJ201/ZDn8OVbL4tgpLoI332U/qN9ZW3wSP8AJafs0dBHzSmy+maYgICAgICAgICAgICAgICAgIPM+Ld0T9dL9I5fW4O5HtCjbnK09Sncs/X/AFbFi8U8WFnFyWKsxKIKV1x93s+Ls+e9b3C/Cn3Vc3eYuqjvnH1cvqCk4l4P4cxd5ei+dWxAQEBBiYrBwkMjfCY4DptsVfV06eG1fs8ZI3pMKuC+Gnm+fnm32hlTkqMp+G0jyjaP6rW4Rliufoz5ruhvtfb1T5fVtYQEBAQEBAQEBAQEBAQEBAQEHmfFu6J+ul+kcvrcPcj+FG3OVp6lO5Z+v+rYsXiniws4uSxVmJRBSuuPu9nxdnz3re4X4U+6rm5sXVR3zj6uX1BScS8H8OYu8vRfOrYgICAgFJFbaQ0PATuHwXHO3oO8eQ3Xxmv084c0x5c4YmpxdDJP3a+KQscHN2FpBB5wqdLzS0WjyQVt0Z6XosvB8RbURB7d+5w4w7jC+10mprnxxaOfm3sWSMlYtDOVpIICAgICAgINXjuMNpWA2zOcbNbe1+U9Co63W101fWZ8kObNGKN5MKx2Ko2NOV/Gx2w+TlTS6/Fn5TtPoYs9MkdjZq8mcoCAgICAg8z4t3RP10v0jl9bh7ke0KNucrT1Kdyz9f8AVsWLxTxYWcXJYqzEogpXXH3wZ8XZ8963uF+FPuq5u8xdVHfOPq5fUFJxLwfw5i7y9F86tiAg08OONNdJSO2OETJo/wBYEkOHSCAf3lLOKeri/lyeel27NwonoQarSHCRUx2Gx7drDz8h5iqGv0cajH2c45IM+GMldvNXUkZaS1wIcDYg8RXx9qzSejLEtWaztLLwrE30z8zNo+E3icP6HnVjS6q+nv0q8vOEuHNbHbfyWBhWLR1DbxnaN7T2w6ftX1mm1mPPXes9vo2MWauSN4Z6tpRAQEBAQanGcdjpha+aTiYN/SeQKhq+IY9PHrPogzaiuP3QGurHzPL5DcnzAcQHMvk8+e+a/Tsx8mS2S3Slzh1G+aRrI9++/gjwl602G+W8Vo7hpa9vlWdTR5GtbcusALnebcZX22OnQrFd+TdiNo2dq9uiAgICAg8z4t3RP10v0jl9bg7ke0f8Ubc5WnqU7ln6/wCrYsXiniws4uSxVmJRBSuuPu9nxdnz3re4X4U+6rm5sXVR3zj6uX1BScS8H8OYu8vRfOrYgIKb1l176bF2TRGz44o3DkO112nmIuFt6HHGTTzSfNWyT0b7rS0exmOtp2TRHY4bRxtcO2aecFZGbFbFeaynrO8btko3oKDSY/gDagZm9jIBsdxHmd9qzNdw+ueOlHZZWz6eMkfdBaulfE7LI0td6+cHjC+Wy4L4rbXjZkZMdqTtZ1xSFpDmkgjcRsK80vak9Ks7S81tNZ3qkFBpdKzZK0SDl7V32H0LWwcYy07LxuvY9dMdlu1u6bSund2xcw/rA+sLTx8X09uc7LVdXjlmsxynO6ZnnsrMcQ08/vhLGfH6uH47TjfKzz39S5PENNH74cnPjjzYNTpbA3tMzzzCw85VXJxjBXu7yitrMUebQ4hpTNLcMtG3m2u8/F5Flaji2bLG1eyP7U8mttbsq0Tjckkkk7ydpWZa0z2ypzMzzZOG0TqiURMLQ62Y3O5t7E23lWtNosuon5Y7PVNhw2yTtCwsIwplMzKzaT2zjvcf/wBxL6rSaSmnrtHPzlsYcNcVdqtgraUQEBAQEBB5mxbuifrpfpHL63B4dfZRtzlampPuWfr/AKtixeKeJCzi5LFWYlEFK64+72fF2fPet7hfhT7qubmxdVHfOPq5fUFJxLwfw5i7y9F86tiAgpHW8P8AyP8AwR+ty+g4Z4P8qubvNZoRpS7Dprm7oX2ErB6JGjwh6Rs5FJrNLGavZzhzHfoyvqiq2TRtkicHseLtcDcEFfOWrNZ2nmtxO7vXAQY9bRMmblkaHDn3jnB4lDmwY8sbXjd4vSt42mEWxDQ5w2wPuPBfv8h+1Yeo4LMduKf4lRyaHzpKP1eGyxflI3DntcecbFkZdLlxd6sqV8F6c4Yl1AiFwF0AUiN+RtvyhsKPBZ5e1jIHK7sR6dqt4tDny92v5T0017+WzW6c0FRQRse3K5j+xfIATkdxDy8vKLca+m4TwDDe/wDnt2+nksfo+h2z2oLRYpLDM2eN5ErTcOO2/KHcrTxhfbxo8NcfVVrEQlr8vJd+humkOINDTaOcDsoid/K6M/Cb6QsHU6S+Gft6rlLxZKVVexAQEBAQEHmfFu6J+ul+kcvrcHcr7Qo25ytPUp3LP1/1bFi8U8WFnFyWKsxKIKV1x98GfF2fPet7hfhT7qubvMXVT3zj6uX5oXvifg/hzF3l5r51bcroIKR1vd8f+CP1uX0HDPB/lVzd5DGRl18oJsCTYXs0byeQc6vzaI5okj0L0xlw59tr6dxu+PjB8OPkPKNxVPV6KuaN47JSUydFeGDYvDVxCWneHsPnB8Fw3g8xXz98dsc9Gy1ExPbDOXh0QEHBC5MRIx5sPif28bD0tChvpsV+dYeJx1nnDFdo/TH/AGm+TYoJ4dpp/a8fp8fo5ZgNON0TPKL+tdjh+njlSCMGOPJlw0jGdoxregAKxXBjryrCSKxHKHdZSbPTprKRkzHRytDmPBa5p2ggr1WZrO8ExupPTXQWShJkhzSU2/NvdHzSco/W8639Jrq5I6N+arfFtyRBjyCC0kEbQQbEHlBG5X5iLRtKLlyT/RnWfLDZlY0zMGzhG2Eo/aG5/oPSsvUcMie3GmrmnzWdgmkVNWNvTytfyt3PHS07QsnJhvjn5oTxaJ5NqonoQEBAQeZ8W7on66X6Ry+sweHX2Ubc5WnqU7ln6/6tixuKeLHss4uSxVmJRBSuuPu9nxdnz3re4X4U+6rm7yOaLY2aCpbOGcJla5uW+Xtha97FW9Tg66nR32eKW6M7pv7rzvFB8r/gs74T/t/Sbrj3XneKD5b/AAT4T/t/R1x7rzvFB8t/gnwn/b+jrkL0tx84hUcMY+D7BrMubN2pJvew5VoabB1NOjuivbpTu3GqYXxIA7jDLcfwqvxKP8P8u4Y+ZKtLdWLJSZaEiN52mI7I3H9U/APNu6FS03EbU+XJ2wltiieSu4KirwqfZngl42uHYvHOO1eOcehalq4dTX1Q/NSVn6M6zIJ7MqhwEm7MdsTjzO+D0HzlZGfh2TH217YT1yxKdxyBwBaQQdoINwehZ87xzSvpAQEBAQEBAQcFtxY7kFfaV6sopi6SiIhkO0sP5Jx5gO0PRs5lpabiN8fy37YQ2xRPJVmL4RNRvyVMZjN7AntXfsu3H1rZxZ6ZY3rKC1JjmwmOIILSQ4biDYjoI3KaYi3N532SXC9Pq6nsBNwjR8GUZ/8A22O9KpZOH4b+W3skjLaEhp9bkwHvlNG48rXub6C0+tVbcKr5We+ud3uvO8UHyv8AgvPwn/b+jr/se687xQfK/wCCfCf9nev+x7rzvFB8t/gnwn/b+nOv+yt6qbhJHvtbO977cmZxNvStelejWI9EEz5ra1Kdyz9f9WxYfFPFj2WsPJYizEogqbWngNTUVrXwQSSMELWlzQCLh7zbfv2hbHD8+PHjmLTsr5aTM9iIe1Gu8Um/hH2rQ/WYPqhH1dj2o13ik3mH2p+swfVB1dj2oV3ik38I+1c/WYPqg6ux7Ua7xSb+Efau/rMH1QdXY9qNd4pN/CPtT9Zg+qDq7JTqz0fqqeva+enkjZwUgzOAAucthv6VR1+px5MW1ZSYq2i3at9YqwxcQw6KoYWTxtkaeJwBHk5CvVL2pO9Z2cmInmgeNaqIX3NLK6In4DvfGeT4Q85Wji4nkr2WjdFbDE8mhp9GMXw0/wClOdl+1jeHMPTG+yntqNLnj5o2l5it68m4o9YdZDsrqCXZvfGx7fQQR/7KC2ixW7cd4/l3rLRzhvKPWVQPtnkdCeMSsc23SbW9Kr20WWOUb+z31lW5pNKKOb8nVQO6JG39agthyV5xL1F4nzbKKoY/tHNd0EH1KOYmOb07UBAQEBAQdNXSMlaWSsa9h3tcAQfIV2tprO8SINjOqumlu6ne+B3gjs4/Mdo8hV/FxLLXst2orYonkiFfqvrYz73wUo5Q7IfM4f1V+nE8U8+xFOGWpl0KxBu+lkPQWn1OU8a3BP7nnq7ejr9qNd4pN/CPtXr9Zg+qHOrt6HtQrvFJvMPtXP1mD6oOrse1Cu8Um8w+1d/WYPqh3q7OPahXeKTfwj7Vz9bg+qDq7ei0NUuFzU1NM2oifE502YBwsSODaLjygrH4hlrkvE1ndPiiYjtTlUEogICAgICAgICAgICAg6zA072t8wXelPq5tD5/BWeA3+EJvLuzsZGBuAHQLLm4+kBAQEBAQEBAQEBAQEBAQEBBr6/G6aB2SeohidbNlfIxjrctid2w+ZBj+2qi8cpvlo/vINnT1DJBmjc17eVpDh5wg7HuABJIAG8nYEEfn05w6Nxa+tpg4GxHCtNjyGxQbGnxymkiMzJ4XRNF3SCRpYBzm9h5UHVFpNRvcGsqqdznEBrRKwkk7gBfaUGwqalkTC+RzWMaLuc4hrQOUk7AgxaDGqeocWwTxSuAuQyRryBuuQDuQfeIYrBT2/CJoos18vCPay9t9rnagw/bVQ+OU3y0f3kHdBj9K9r3MqYHNjF5HNkYQwHcXEHYOlB0+2qh8cpvlo/vIMykxWCZjnxTRvY2+Z7Htc1thc5iDYbNqDsoa6KdmeCRkjLkZmODm3G8XBsg5rayOBhfM9kbBa7nuDWi5sLk7N6DXe2qh8cpvlo/vIO06Q0uVrvwmDK8lrHcKyznDe1pvtIuNg5UGzQY1fiEVO3NPIyJpNg57gwX5Lk70HyMUhMohEsfCluYR525y218wbe9rbboGI4lDTMz1EscTPCkcGjzkoMfCtIaWqJFNUQykbxHI1xHkBugyfxlDwvA8LHw1r8FnbwlrXvlve1kGQ94aCSQANpJ2AdKDTw6W0L5OCZWUzpLkZBKwm43gbd6DdIMGDGKd8piZPE6UXvGHtLxbfdoN9iDNJQY1BiMVQC6CWOUA5SWOa8A77Eg7CgykBB5s9kR31Z8Vj+klQa3DNVtRU4YK+GWMjLI/gSCHZY3ODrO3E9iTZB1ansempcTp443Hg55BFLHc5XB2wOtyg2N+ZBm63NPpa+pkp4nltJE4sDWmwkc02c9/hC97Dda3Gg79GtStbVwNmkfHTh7czGPDi+x2guAHY35L35kG8ZoJUYRhOLip4N3CRwcG9jrghkhJ2EAgjMOJBTMMhY4OabOaQQRvBBuCEHpnSrG21+jMtQ23vlO0uHI8PaHjyOBQV37HEf+Rn+Ku+ljQXXpToZR4mYzWRl5izBlnvZbNbN2pF+1G9BTT9B6IaSCh4J34MYs2TO+9+BLu2vm386CcaWaFUeGYTiLqOIsMkADyXvfcNcCO2JtvKDUattWeHVuGU89RC50sgeXu4WRt7SOaNgcANgCCbP0WpsNw2tjo4yxj4ZnuBc593cERvcTxAINH7H3vT/zy/8AVBla9e8s/wC3D9K1BqNDNVmGVOH0s00DnSSQRveeFlF3OaCTYOsPIgxdbeg8FLg3+jYWNppxNbM55tJaN+0km1yw/uoLD0Fxj8Nw+mnuCXxND9t+zb2Lx05gUFea1/8AyGL4bhrdrQ7hph+qTtv0Rsf/ABIPmZoGmUdhug/tnINTRYaMf0grGV73GGkMrWQhxbdscnBgC20AnsiRtuRtQWVg+rago6mOppYnRyR5rWe5zTmaWm4cTxHisghg/PI9R/bBB1awqubGMXjwiCR0cEYDqkt4zlzuvyhrS0Absztu5BJ6vU7hj4DEyFzHWOWYPcZA63bG5s7oIsg1OpvHp2TVOFVri6WlJ4JxNyWNdlc2/GBdhHM7mQVhUSTUuLVmIQC7aOuJlA35ZZXst0O2t/eCD0zBWMnpxLEQ5kkedpHG1zbhBVvsbu4an4z9U1BbyAg82eyI76s+Kx/SSII9R6xa2HD/AMAicxkOV7MwaeFyvcS4Zr2F8xFwLoJXqU0YhlEtcZg6ema8spwCCxxY7JI8nthvtbjG3kQVtgMbZKunbJta+eIPvtuHSAOv5CUHtECyCIa3e81Z1Y+kag8+6vtHxXx4hGG3kZSGWHlzxyNNh+0Lt8qDcaFY9mwTFaJx7WMTxbeIvY2QAcgOQ/vFBn+xx74z/FXfSxoPRaCnZPzyb1H9uUE31q9563qT84IK51e4xjceHQNoqGCWAB/ByPeA5w4R17jhBx3G7iQT+GsrZcKrHYlCyCbg5w1jHZgWcFsd2x23zcfEg0/sfu9A6+X/AKoMrXr3ln/bh+lagjOiONY8yhpm01BBJCIWCJ7ngOcwDsXEcILG1uJBYVBT1Fdhz4sSibFNMyWOSNhu0B2ZrSCHHbax3oIV7H6vc2CqopT2dLOdnEA4kEA8fZsf50HVqzH4wxrEsRNyyM8BAd4te12/uMB/5EHXP+ebOp/tnIMrT7V/VMqzieDPLajtpYrgZzaxLL7HXttYd+/eg2OrnWcK+T8ErY/wesbcZSC1shaOyADtrHjacp5EGkH55HqP7YIOrVt2ekuKud2w4YDo4drfUAgudBS+GjJpnMGbnRnN5aZhPpAKDjV7hjKuv0gglF2SvLHeWWWxHODY+RBttT+Jvijq8LqT79ROfkvvdESdo27g4+Z7UGJ7G7uGp+M/VNQW8gIPNnsiO+rPisf0kiDc4Ro+yr0Sc7IDLC6aaNwaC/sJCXAHfYtzBBFtR+L/AIPisbHdpUNdA4cVyMzb/vNA8qDQ6daOyYZXSwuBDQ8vhduzRk3Y5p5tx5CCguDRPXhTGBrcQbIyZrQHPY3Ox9h22+7SeMWtzoOzSXT6DF8KxRtMyRrYIoiXPsM2eTiAJtbLx8qCK+xv7vqPi31jEEQ1j4O7DcSqYoyWsfdzLbAYpeyy7Pgg3b+6glfsce+M/wAVd9LGg9FoKdk/PJvUf25QTfWr3nrepPzggw9TkrRg1JcjtZOMfpXoJDpQ8GhqrEH/AE827q3IIRqAkAwkXIHv8vGP1UGXrzeDgs9iD2cO7rWoN5q6lb+KqHsh3NFxjwAgkjXA7iD0IKC00r3YHjVZKwOy1tJJktuEkgFnc9pGeZxQWPqZwT8EwmC4s+a879lj2dst/wBwMQRWf882dT/bOQWzS18UpcI5GPLHFjw1wJa5ps5rrHYRyIKY09fHNpNh4oyDO18X4QWHwX5iHW+EI81+ayDOH55HqP7ZBi1s4wXSd005y01c0++HtQXZc1zzSNF+QOBQXHWV8UMTpZZGsja3M55IDQOW6CoNUrHYjjFfimUiK7o4r8ZcWgeURsF/2wgzNUXffGuu+tlQNacZwvEKbFomksdenqmt+EC0ht+lt/KxqDj2N4/0VTbxn6tqC3UBBBdNtV9NitQKieWZjhG2OzCzLZrnEHa0m/ZFBvNGNFYqCi/A43PfF75cvtmIkJzA2AHGghdDqPo4ZWSsnqQ6N7ZG7Y97XZh8DmQTnSbRelxKPg6uIPA2tdtD2nla4bR6igrubUHRlxLamoaL7uwNhyXyoN7hGqekpqWpp2STEVTWtkeS3MAx2ZuUZbDbfiKDL0G1bU+ETPlgkme57ODIkLbAZg64ytG3YEH3p1q5psXfHJO+Rj42loMZaLtJvZ2Zp3G/nQdWg+rSnwmd80Ekz3PjMZEhbYAuDrjK0bexCCboIw7QqE4oMSzycMGZMlxwfaZL7r3tzoNtpFg7K2llppC5rJW5XObbMBe9xcW4kFb+4LReMVXnj+4gk2imrmnw6Cphikmc2qbleXltwMrm9jZo29kUEZ9wWh8YqfPH9xBtqLVHSxUdRSCacsqHRPe4lmYGI3GXsbbeO4Qan3BaLxiq88f3EE10G0OiwiF8MD5HtfJwhMhaTfK1thlA2diEGNp1q/psXMLqh0jHRZgDGQC5riCWuuDs2ekoJVDEGNa1os1oDWjkAFgEEbfoVCcUGJZ5OGDMgZdvB9oWX3XvY8qDQ47qgpKmokqGTVEEkrnOk4N4sXPN3HaCQCeK9kG20K1c0eFEvgDnzEZTLIQXAcjQAA3yDagyPaVD+NPxlnk4bJkyXbwfaZL7r3tzoNhpLo3T4jDwNXGHtvdp3OafCY4bQUEGZqTpexbJVVckLTcQueMg5hZuzyILDwfCoaSFsNNG2ONnatb6SeMk7yTtKDUaN6Gw0FTVVET5HPq3ZnhxGVpzOd2Nhfe477oNjpJgcVfTSU098kgsSO2BBu1zecEA+RBrdBdDIcIikigfI8SP4QmTLe+UNsLAbNiCSoCAgICAgICAgICAgICAgICAgICAgICAgICAgICAgICA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12" name="Picture 16" descr="http://www.mundonets.com/images/stories/logo_rc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7" y="2564847"/>
            <a:ext cx="746671" cy="58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alo.co/sites/default/files/logo_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9" y="3489465"/>
            <a:ext cx="9048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0" descr="data:image/jpeg;base64,/9j/4AAQSkZJRgABAQAAAQABAAD/2wCEAAkGBhQQERIQEREQERQVFxgXGRcVEhQWFxcZHBgVFBgWGBYaJyYoIxkkGRcXHzAsJCk1LzgsFR8xNTAqNTIrLCsBCQoKCwwNFA8NECkYFBgsKSkpKSkpKSkpKSkpKSkpKSkpKSkpKSkpKSkpKSkpKSkpKSkpKSkpKSkpKSkpKSkpKf/AABEIAGAAkAMBIgACEQEDEQH/xAAbAAEAAgMBAQAAAAAAAAAAAAAABQYBBAcDAv/EADsQAAIBAwEEBggDBwUAAAAAAAECAwAEERIFBiExEyJBUWFxFBYjMkKBkdIHVJIzUoKTscHCFVNidKH/xAAVAQEBAAAAAAAAAAAAAAAAAAAAAf/EABURAQEAAAAAAAAAAAAAAAAAAAAB/9oADAMBAAIRAxEAPwDuNKUoFKUoFKUoFKUoFKUoFKUoFKUoFKUoFKUoFKUoFKxUNf75WkD9G9xHr/cXVIw81QEigmqVX/Xuz7ZwPOOUf1Wnr7ZfmB+iX7aCwUqvjfyy/MD9Ev21j19svzA/RL9tBYaVBR762jHCzZPcI5ftr7G99seUjfyZvtoJqlQ671255O/8mb7aHeu3Hxv/ACZvtoJilQT77Wi+9PjzjlH+NfHr7ZfmV/RJ9tBYKVX/AF9svzK/ok+2nr1Z4JE+R4RTH+imgsFKidi70W15qFvOkhXmAGDDx0sAceNS1ArDGsmqL+Ku8rW8C2sJImuMrkc1j4BiPE50j50ENvbvo97JJaWbmO3j/bXCgktxxojxxPcMcSfDJqubBuFZfY2yLFnGZiTqOebqhBc9uC2gZ5E8a3tpWgsbH0eP9rIwgGOZcqDcP5gMIR5t+8a9o9miCNVbqpEAM97Z4482/tQb8m8LQEIqWT9un0ZVOOROkNwFSvrpAEANnG0p5KqoEIAyWLkcAPnzqr2SRdKWZ9RZFQagFVAOs5ye1mJbwzip6LdWS4jeaBkwOoilcBwMFmD9nWGkZGMIM0Gncb8PqIWCzUcTjoS+AOZJyOAyOOBzqQ2ZvlHkLcWsOCcakiAxnh7pzw+dQdjey7PlbMa6mXTIkifDk8M9x48QSD41bd2Ytn3ZLR2cMcselyDEuVJJ0sG7esp+YoNCz280pf2NogU+6YMsB2A8Ry5edbJ2so4FbTIwSBa5xniOTd3GtPebeNS8pByF6oPcBzbh45q1bqbMMFsocYkf2j57GPw/wqAv8NBB7Ku2njDulpG3Nk9EyUySVDZYdbTjI781pTbZcXTW6R2bqkQeRvRQNLMSI1GG4k4Y/KprbF8vXldsRxgscn4QCSfpn61WtiR6LdribqyXBad8/CpHUXyWML9T40H2+9fR3cMDR2jJoaSXFsAwQcFC9Y9Ytjn315bV3+Rfdt7WJTwBlVSSe7sGai91bP0gzXsgwZ2wmfhiTKrgeJyfkKrRC3m1Fj96G36x7mIJx9W4+QFILYd8J01uI7KUINRVrcLkDnh1PPzFSW1UivLC3v4YVgkdgCFAHaykZGM4IyDVX3tyNMMSjpJ2VFUeLAcfNiAfJquG2ilrFa7NiOegUFvE4wCfEks3zFBTrF2ttr2jp1TIyBwOAOvqtw7jz867oK4pu9F6XtyLHWWDLE9mI1058tZH1rtYoMmuR72Hpd4LeN/dURAd2OtJ/XP1rrbVzb8Rt1Z/SY9pWiGVkADoOLdU9VgO0Y4EDu86DX2/u1cPPDdW6C4WEyhow6q4ZpHfUAeByGXx6laLpOTlre/BGcH0afUDgjIKqRnHdXhFvBIGZ09LgY816GfPllQRW5Zb1TBsvPeY7uhuT/jQTWzdgXTxnSphOkhWnYk5x1fZ5J54yWwfCot4LyMLHJbXQZVAJjEkqNgY1B488zk8cHjxrfO+gwfaXZP/AF7n7a1ot8XeRdcl2iAZIWC4yx7idPKg1ZtkXt7KHe3k91VzJ7JQF5A6+tzJJwpPGrPbbM/0uzlwweeZsalGBqI0qFzxwqg48cmoC/3xdyzRyXafuqILjj4k6a84t4taq85u5XU5VDBcYB5ZJ0c6DGw9htNeRROvUT2reIUjAPm+kfI+NdH2xK6RMY0Z24DC4JweBIBIrnke+mliywzoSADphuASASQCQvHBY/U1JQb7pgFmuvL0a6+2g8du2UtwscBgnjid16ZnCKCi9fowAxJ1EBfLNeW9amfobKLg90/R5HwRDDSP+kf+173e98cjDjclRyHotz9la8m3rcsJQtwJVUqri1uQwU8SAQvI1Rt32781vGIooXZEUIrRlW6oAUZXIYNgdgPnVR2TutNbs5hsrtizZOpCuTyHXk0gAf3qwXO9QK4WS8B8Irsf41FHeGTo3Vnu3LcBqiuiAO3AK86DwWF7e5F5cmJ7hBiKFG1rCcY1yOOBYAnCqTxbJNR20tsGENKxLTSe72tknGvHfk4HieAr7tba4nbRa2dxK3LVJGYo18y+Afmfkavu5/4arbOLu7YXF1nI/wBuM96g82/5EeQFQev4YbnmygM0wxcT4LDh1FGdMee/jk+J8Ku9YxWaBSlKDFZpSgxSs0oMVmlKDFKzSgVis0oMUrNKBSlKBSlKBSlKBSlKBSlKBSlKBSlKBSlKBSlKBSlKBSlK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22" descr="data:image/jpeg;base64,/9j/4AAQSkZJRgABAQAAAQABAAD/2wCEAAkGBhQQERIQEREQERQVFxgXGRcVEhQWFxcZHBgVFBgWGBYaJyYoIxkkGRcXHzAsJCk1LzgsFR8xNTAqNTIrLCsBCQoKCwwNFA8NECkYFBgsKSkpKSkpKSkpKSkpKSkpKSkpKSkpKSkpKSkpKSkpKSkpKSkpKSkpKSkpKSkpKSkpKf/AABEIAGAAkAMBIgACEQEDEQH/xAAbAAEAAgMBAQAAAAAAAAAAAAAABQYBBAcDAv/EADsQAAIBAwEEBggDBwUAAAAAAAECAwAEERIFBiExEyJBUWFxFBYjMkKBkdIHVJIzUoKTscHCFVNidKH/xAAVAQEBAAAAAAAAAAAAAAAAAAAAAf/EABURAQEAAAAAAAAAAAAAAAAAAAAB/9oADAMBAAIRAxEAPwDuNKUoFKUoFKUoFKUoFKUoFKUoFKUoFKUoFKUoFKUoFKxUNf75WkD9G9xHr/cXVIw81QEigmqVX/Xuz7ZwPOOUf1Wnr7ZfmB+iX7aCwUqvjfyy/MD9Ev21j19svzA/RL9tBYaVBR762jHCzZPcI5ftr7G99seUjfyZvtoJqlQ671255O/8mb7aHeu3Hxv/ACZvtoJilQT77Wi+9PjzjlH+NfHr7ZfmV/RJ9tBYKVX/AF9svzK/ok+2nr1Z4JE+R4RTH+imgsFKidi70W15qFvOkhXmAGDDx0sAceNS1ArDGsmqL+Ku8rW8C2sJImuMrkc1j4BiPE50j50ENvbvo97JJaWbmO3j/bXCgktxxojxxPcMcSfDJqubBuFZfY2yLFnGZiTqOebqhBc9uC2gZ5E8a3tpWgsbH0eP9rIwgGOZcqDcP5gMIR5t+8a9o9miCNVbqpEAM97Z4482/tQb8m8LQEIqWT9un0ZVOOROkNwFSvrpAEANnG0p5KqoEIAyWLkcAPnzqr2SRdKWZ9RZFQagFVAOs5ye1mJbwzip6LdWS4jeaBkwOoilcBwMFmD9nWGkZGMIM0Gncb8PqIWCzUcTjoS+AOZJyOAyOOBzqQ2ZvlHkLcWsOCcakiAxnh7pzw+dQdjey7PlbMa6mXTIkifDk8M9x48QSD41bd2Ytn3ZLR2cMcselyDEuVJJ0sG7esp+YoNCz280pf2NogU+6YMsB2A8Ry5edbJ2so4FbTIwSBa5xniOTd3GtPebeNS8pByF6oPcBzbh45q1bqbMMFsocYkf2j57GPw/wqAv8NBB7Ku2njDulpG3Nk9EyUySVDZYdbTjI781pTbZcXTW6R2bqkQeRvRQNLMSI1GG4k4Y/KprbF8vXldsRxgscn4QCSfpn61WtiR6LdribqyXBad8/CpHUXyWML9T40H2+9fR3cMDR2jJoaSXFsAwQcFC9Y9Ytjn315bV3+Rfdt7WJTwBlVSSe7sGai91bP0gzXsgwZ2wmfhiTKrgeJyfkKrRC3m1Fj96G36x7mIJx9W4+QFILYd8J01uI7KUINRVrcLkDnh1PPzFSW1UivLC3v4YVgkdgCFAHaykZGM4IyDVX3tyNMMSjpJ2VFUeLAcfNiAfJquG2ilrFa7NiOegUFvE4wCfEks3zFBTrF2ttr2jp1TIyBwOAOvqtw7jz867oK4pu9F6XtyLHWWDLE9mI1058tZH1rtYoMmuR72Hpd4LeN/dURAd2OtJ/XP1rrbVzb8Rt1Z/SY9pWiGVkADoOLdU9VgO0Y4EDu86DX2/u1cPPDdW6C4WEyhow6q4ZpHfUAeByGXx6laLpOTlre/BGcH0afUDgjIKqRnHdXhFvBIGZ09LgY816GfPllQRW5Zb1TBsvPeY7uhuT/jQTWzdgXTxnSphOkhWnYk5x1fZ5J54yWwfCot4LyMLHJbXQZVAJjEkqNgY1B488zk8cHjxrfO+gwfaXZP/AF7n7a1ot8XeRdcl2iAZIWC4yx7idPKg1ZtkXt7KHe3k91VzJ7JQF5A6+tzJJwpPGrPbbM/0uzlwweeZsalGBqI0qFzxwqg48cmoC/3xdyzRyXafuqILjj4k6a84t4taq85u5XU5VDBcYB5ZJ0c6DGw9htNeRROvUT2reIUjAPm+kfI+NdH2xK6RMY0Z24DC4JweBIBIrnke+mliywzoSADphuASASQCQvHBY/U1JQb7pgFmuvL0a6+2g8du2UtwscBgnjid16ZnCKCi9fowAxJ1EBfLNeW9amfobKLg90/R5HwRDDSP+kf+173e98cjDjclRyHotz9la8m3rcsJQtwJVUqri1uQwU8SAQvI1Rt32781vGIooXZEUIrRlW6oAUZXIYNgdgPnVR2TutNbs5hsrtizZOpCuTyHXk0gAf3qwXO9QK4WS8B8Irsf41FHeGTo3Vnu3LcBqiuiAO3AK86DwWF7e5F5cmJ7hBiKFG1rCcY1yOOBYAnCqTxbJNR20tsGENKxLTSe72tknGvHfk4HieAr7tba4nbRa2dxK3LVJGYo18y+Afmfkavu5/4arbOLu7YXF1nI/wBuM96g82/5EeQFQev4YbnmygM0wxcT4LDh1FGdMee/jk+J8Ku9YxWaBSlKDFZpSgxSs0oMVmlKDFKzSgVis0oMUrNKBSlKBSlKBSlKBSlKBSlKBSlKBSlKBSlKBSlKBSlKBSlK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AutoShape 24" descr="data:image/jpeg;base64,/9j/4AAQSkZJRgABAQAAAQABAAD/2wCEAAkGBhQQERIQEREQERQVFxgXGRcVEhQWFxcZHBgVFBgWGBYaJyYoIxkkGRcXHzAsJCk1LzgsFR8xNTAqNTIrLCsBCQoKCwwNFA8NECkYFBgsKSkpKSkpKSkpKSkpKSkpKSkpKSkpKSkpKSkpKSkpKSkpKSkpKSkpKSkpKSkpKSkpKf/AABEIAGAAkAMBIgACEQEDEQH/xAAbAAEAAgMBAQAAAAAAAAAAAAAABQYBBAcDAv/EADsQAAIBAwEEBggDBwUAAAAAAAECAwAEERIFBiExEyJBUWFxFBYjMkKBkdIHVJIzUoKTscHCFVNidKH/xAAVAQEBAAAAAAAAAAAAAAAAAAAAAf/EABURAQEAAAAAAAAAAAAAAAAAAAAB/9oADAMBAAIRAxEAPwDuNKUoFKUoFKUoFKUoFKUoFKUoFKUoFKUoFKUoFKUoFKxUNf75WkD9G9xHr/cXVIw81QEigmqVX/Xuz7ZwPOOUf1Wnr7ZfmB+iX7aCwUqvjfyy/MD9Ev21j19svzA/RL9tBYaVBR762jHCzZPcI5ftr7G99seUjfyZvtoJqlQ671255O/8mb7aHeu3Hxv/ACZvtoJilQT77Wi+9PjzjlH+NfHr7ZfmV/RJ9tBYKVX/AF9svzK/ok+2nr1Z4JE+R4RTH+imgsFKidi70W15qFvOkhXmAGDDx0sAceNS1ArDGsmqL+Ku8rW8C2sJImuMrkc1j4BiPE50j50ENvbvo97JJaWbmO3j/bXCgktxxojxxPcMcSfDJqubBuFZfY2yLFnGZiTqOebqhBc9uC2gZ5E8a3tpWgsbH0eP9rIwgGOZcqDcP5gMIR5t+8a9o9miCNVbqpEAM97Z4482/tQb8m8LQEIqWT9un0ZVOOROkNwFSvrpAEANnG0p5KqoEIAyWLkcAPnzqr2SRdKWZ9RZFQagFVAOs5ye1mJbwzip6LdWS4jeaBkwOoilcBwMFmD9nWGkZGMIM0Gncb8PqIWCzUcTjoS+AOZJyOAyOOBzqQ2ZvlHkLcWsOCcakiAxnh7pzw+dQdjey7PlbMa6mXTIkifDk8M9x48QSD41bd2Ytn3ZLR2cMcselyDEuVJJ0sG7esp+YoNCz280pf2NogU+6YMsB2A8Ry5edbJ2so4FbTIwSBa5xniOTd3GtPebeNS8pByF6oPcBzbh45q1bqbMMFsocYkf2j57GPw/wqAv8NBB7Ku2njDulpG3Nk9EyUySVDZYdbTjI781pTbZcXTW6R2bqkQeRvRQNLMSI1GG4k4Y/KprbF8vXldsRxgscn4QCSfpn61WtiR6LdribqyXBad8/CpHUXyWML9T40H2+9fR3cMDR2jJoaSXFsAwQcFC9Y9Ytjn315bV3+Rfdt7WJTwBlVSSe7sGai91bP0gzXsgwZ2wmfhiTKrgeJyfkKrRC3m1Fj96G36x7mIJx9W4+QFILYd8J01uI7KUINRVrcLkDnh1PPzFSW1UivLC3v4YVgkdgCFAHaykZGM4IyDVX3tyNMMSjpJ2VFUeLAcfNiAfJquG2ilrFa7NiOegUFvE4wCfEks3zFBTrF2ttr2jp1TIyBwOAOvqtw7jz867oK4pu9F6XtyLHWWDLE9mI1058tZH1rtYoMmuR72Hpd4LeN/dURAd2OtJ/XP1rrbVzb8Rt1Z/SY9pWiGVkADoOLdU9VgO0Y4EDu86DX2/u1cPPDdW6C4WEyhow6q4ZpHfUAeByGXx6laLpOTlre/BGcH0afUDgjIKqRnHdXhFvBIGZ09LgY816GfPllQRW5Zb1TBsvPeY7uhuT/jQTWzdgXTxnSphOkhWnYk5x1fZ5J54yWwfCot4LyMLHJbXQZVAJjEkqNgY1B488zk8cHjxrfO+gwfaXZP/AF7n7a1ot8XeRdcl2iAZIWC4yx7idPKg1ZtkXt7KHe3k91VzJ7JQF5A6+tzJJwpPGrPbbM/0uzlwweeZsalGBqI0qFzxwqg48cmoC/3xdyzRyXafuqILjj4k6a84t4taq85u5XU5VDBcYB5ZJ0c6DGw9htNeRROvUT2reIUjAPm+kfI+NdH2xK6RMY0Z24DC4JweBIBIrnke+mliywzoSADphuASASQCQvHBY/U1JQb7pgFmuvL0a6+2g8du2UtwscBgnjid16ZnCKCi9fowAxJ1EBfLNeW9amfobKLg90/R5HwRDDSP+kf+173e98cjDjclRyHotz9la8m3rcsJQtwJVUqri1uQwU8SAQvI1Rt32781vGIooXZEUIrRlW6oAUZXIYNgdgPnVR2TutNbs5hsrtizZOpCuTyHXk0gAf3qwXO9QK4WS8B8Irsf41FHeGTo3Vnu3LcBqiuiAO3AK86DwWF7e5F5cmJ7hBiKFG1rCcY1yOOBYAnCqTxbJNR20tsGENKxLTSe72tknGvHfk4HieAr7tba4nbRa2dxK3LVJGYo18y+Afmfkavu5/4arbOLu7YXF1nI/wBuM96g82/5EeQFQev4YbnmygM0wxcT4LDh1FGdMee/jk+J8Ku9YxWaBSlKDFZpSgxSs0oMVmlKDFKzSgVis0oMUrNKBSlKBSlKBSlKBSlKBSlKBSlKBSlKBSlKBSlKBSlKBSlK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23" name="Picture 27" descr="https://fbcdn-sphotos-h-a.akamaihd.net/hphotos-ak-frc3/c0.116.851.315/p851x315/474403_431410730232863_563569244_o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12967" r="16954" b="42700"/>
          <a:stretch/>
        </p:blipFill>
        <p:spPr bwMode="auto">
          <a:xfrm>
            <a:off x="560472" y="4201590"/>
            <a:ext cx="1185983" cy="3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 descr="http://www.dipaola.cl/wp-content/uploads/2011/05/elenco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6" t="27257" r="17293" b="25980"/>
          <a:stretch/>
        </p:blipFill>
        <p:spPr bwMode="auto">
          <a:xfrm>
            <a:off x="1273527" y="3730905"/>
            <a:ext cx="904559" cy="3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 descr="http://www.humanas.org.co/html/ima/varios/Logo%20cromos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7" y="4608879"/>
            <a:ext cx="952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7" y="5145038"/>
            <a:ext cx="1185515" cy="31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34" descr="http://www.avanxo.com/assets/images/Internas/Wradio_colombia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7" y="5636428"/>
            <a:ext cx="943208" cy="6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://loscampeones.com.co/web/wp-content/uploads/2011/04/rcn-radi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57" y="5636428"/>
            <a:ext cx="809301" cy="6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elcolombiano.com/BancoMedios/Imagenes/el-colombiano-640x280-04022012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9" r="25441"/>
          <a:stretch/>
        </p:blipFill>
        <p:spPr bwMode="auto">
          <a:xfrm>
            <a:off x="1577200" y="4608879"/>
            <a:ext cx="606039" cy="54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http://www.ihah.hn/Noticias/logo-el-herald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9" y="6345247"/>
            <a:ext cx="1948285" cy="3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http://m2m.com.co/archivos/Diario-la-rpublica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4" t="23912" r="25886" b="30389"/>
          <a:stretch/>
        </p:blipFill>
        <p:spPr bwMode="auto">
          <a:xfrm>
            <a:off x="177174" y="1773610"/>
            <a:ext cx="733456" cy="6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262102" y="117426"/>
            <a:ext cx="11809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FORO “Los hábitos de vida en el siglo XXI</a:t>
            </a:r>
            <a:r>
              <a:rPr lang="es-CO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” - Validación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CO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31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9B485-A88E-4152-B887-96868617A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0419B485-A88E-4152-B887-96868617A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0419B485-A88E-4152-B887-96868617A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A8D751-0C6E-445F-8D12-82B29F48B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CEA8D751-0C6E-445F-8D12-82B29F48B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CEA8D751-0C6E-445F-8D12-82B29F48B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37F6E73-D660-4625-8816-7C9EEE7E3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937F6E73-D660-4625-8816-7C9EEE7E3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937F6E73-D660-4625-8816-7C9EEE7E3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8B6A13-DC25-4066-B445-51DEE0A67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CA8B6A13-DC25-4066-B445-51DEE0A67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CA8B6A13-DC25-4066-B445-51DEE0A67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1EA864-C76E-4D54-BA1F-8DA392847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1A1EA864-C76E-4D54-BA1F-8DA392847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1A1EA864-C76E-4D54-BA1F-8DA392847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892</Words>
  <Application>Microsoft Office PowerPoint</Application>
  <PresentationFormat>Personalizado</PresentationFormat>
  <Paragraphs>105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Ortega, Jose</dc:creator>
  <cp:lastModifiedBy>Ortega, Jose</cp:lastModifiedBy>
  <cp:revision>94</cp:revision>
  <dcterms:created xsi:type="dcterms:W3CDTF">2014-03-08T20:49:44Z</dcterms:created>
  <dcterms:modified xsi:type="dcterms:W3CDTF">2014-03-09T21:47:22Z</dcterms:modified>
</cp:coreProperties>
</file>