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799763" cy="7920038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296173"/>
            <a:ext cx="9179799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4159854"/>
            <a:ext cx="8099822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F59-066D-425C-A7F3-A609075CF168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F687-5FD1-4BCE-BF9D-B1EA9BA836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768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F59-066D-425C-A7F3-A609075CF168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F687-5FD1-4BCE-BF9D-B1EA9BA836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605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421669"/>
            <a:ext cx="2328699" cy="671186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421669"/>
            <a:ext cx="6851100" cy="671186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F59-066D-425C-A7F3-A609075CF168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F687-5FD1-4BCE-BF9D-B1EA9BA836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563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F59-066D-425C-A7F3-A609075CF168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F687-5FD1-4BCE-BF9D-B1EA9BA836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548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974512"/>
            <a:ext cx="9314796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5300194"/>
            <a:ext cx="9314796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F59-066D-425C-A7F3-A609075CF168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F687-5FD1-4BCE-BF9D-B1EA9BA836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252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108344"/>
            <a:ext cx="4589899" cy="502519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108344"/>
            <a:ext cx="4589899" cy="502519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F59-066D-425C-A7F3-A609075CF168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F687-5FD1-4BCE-BF9D-B1EA9BA836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38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21671"/>
            <a:ext cx="9314796" cy="153084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1941510"/>
            <a:ext cx="4568805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2893014"/>
            <a:ext cx="4568805" cy="42551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1941510"/>
            <a:ext cx="4591306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2893014"/>
            <a:ext cx="4591306" cy="42551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F59-066D-425C-A7F3-A609075CF168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F687-5FD1-4BCE-BF9D-B1EA9BA836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301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F59-066D-425C-A7F3-A609075CF168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F687-5FD1-4BCE-BF9D-B1EA9BA836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79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F59-066D-425C-A7F3-A609075CF168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F687-5FD1-4BCE-BF9D-B1EA9BA836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218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28002"/>
            <a:ext cx="3483205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140341"/>
            <a:ext cx="546738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376011"/>
            <a:ext cx="3483205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F59-066D-425C-A7F3-A609075CF168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F687-5FD1-4BCE-BF9D-B1EA9BA836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233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28002"/>
            <a:ext cx="3483205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140341"/>
            <a:ext cx="546738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376011"/>
            <a:ext cx="3483205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F59-066D-425C-A7F3-A609075CF168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F687-5FD1-4BCE-BF9D-B1EA9BA836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595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421671"/>
            <a:ext cx="9314796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108344"/>
            <a:ext cx="9314796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7340703"/>
            <a:ext cx="242994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18F59-066D-425C-A7F3-A609075CF168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7340703"/>
            <a:ext cx="3644920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7340703"/>
            <a:ext cx="242994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4F687-5FD1-4BCE-BF9D-B1EA9BA836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693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10799763" cy="79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10799763" cy="79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10799763" cy="79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10799763" cy="79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10799763" cy="79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10799763" cy="79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10799763" cy="79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10799763" cy="79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10799763" cy="79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10799763" cy="79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Personalizado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</cp:revision>
  <dcterms:created xsi:type="dcterms:W3CDTF">2016-04-17T23:57:20Z</dcterms:created>
  <dcterms:modified xsi:type="dcterms:W3CDTF">2016-04-18T00:03:15Z</dcterms:modified>
</cp:coreProperties>
</file>